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0" r:id="rId2"/>
  </p:sldMasterIdLst>
  <p:notesMasterIdLst>
    <p:notesMasterId r:id="rId6"/>
  </p:notesMasterIdLst>
  <p:handoutMasterIdLst>
    <p:handoutMasterId r:id="rId7"/>
  </p:handoutMasterIdLst>
  <p:sldIdLst>
    <p:sldId id="260" r:id="rId3"/>
    <p:sldId id="261" r:id="rId4"/>
    <p:sldId id="262" r:id="rId5"/>
  </p:sldIdLst>
  <p:sldSz cx="24377650" cy="13716000"/>
  <p:notesSz cx="9928225" cy="6797675"/>
  <p:embeddedFontLst>
    <p:embeddedFont>
      <p:font typeface="Montserrat" charset="0"/>
      <p:regular r:id="rId8"/>
      <p:bold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4320">
          <p15:clr>
            <a:srgbClr val="A4A3A4"/>
          </p15:clr>
        </p15:guide>
        <p15:guide id="2" pos="767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AEA2B0-16F8-42A5-81C4-F566372FB005}" styleName="Table_0">
    <a:wholeTbl>
      <a:tcTxStyle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E6E6"/>
          </a:solidFill>
        </a:fill>
      </a:tcStyle>
    </a:wholeTbl>
    <a:band1H>
      <a:tcStyle>
        <a:tcBdr/>
        <a:fill>
          <a:solidFill>
            <a:srgbClr val="CACACA"/>
          </a:solidFill>
        </a:fill>
      </a:tcStyle>
    </a:band1H>
    <a:band1V>
      <a:tcStyle>
        <a:tcBdr/>
        <a:fill>
          <a:solidFill>
            <a:srgbClr val="CACACA"/>
          </a:solidFill>
        </a:fill>
      </a:tcStyle>
    </a:band1V>
    <a:lastCol>
      <a:tcTxStyle b="on"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firstRow>
      <a:tcTxStyle b="on"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-630" y="-84"/>
      </p:cViewPr>
      <p:guideLst>
        <p:guide orient="horz" pos="4320"/>
        <p:guide pos="7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623697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F72D9-2B18-4FE2-9F90-B3AA9E621947}" type="datetimeFigureOut">
              <a:rPr lang="zh-CN" altLang="en-US" smtClean="0"/>
              <a:t>2019/4/4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2C8AA-2C03-4599-86E2-90BBB4E8173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40618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4302230" cy="339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marR="0" lvl="1" indent="-1270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828165" marR="0" lvl="2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2742565" marR="0" lvl="3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3656965" marR="0" lvl="4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4571365" marR="0" lvl="5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5485130" marR="0" lvl="6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6399530" marR="0" lvl="7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7313930" marR="0" lvl="8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5623696" y="0"/>
            <a:ext cx="4302230" cy="339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marR="0" lvl="1" indent="-1270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828165" marR="0" lvl="2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2742565" marR="0" lvl="3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3656965" marR="0" lvl="4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4571365" marR="0" lvl="5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5485130" marR="0" lvl="6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6399530" marR="0" lvl="7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7313930" marR="0" lvl="8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698750" y="509588"/>
            <a:ext cx="45307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92824" y="3228896"/>
            <a:ext cx="7942579" cy="30589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marR="0" lvl="1" indent="-1270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828165" marR="0" lvl="2" indent="-1206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2742565" marR="0" lvl="3" indent="-1206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3656965" marR="0" lvl="4" indent="-1206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4571365" marR="0" lvl="5" indent="-12065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5485130" marR="0" lvl="6" indent="-1143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6399530" marR="0" lvl="7" indent="-1143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7313930" marR="0" lvl="8" indent="-11430" algn="l" rtl="0">
              <a:spcBef>
                <a:spcPts val="0"/>
              </a:spcBef>
              <a:buNone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2" y="6456612"/>
            <a:ext cx="4302230" cy="3398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marR="0" lvl="1" indent="-1270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828165" marR="0" lvl="2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2742565" marR="0" lvl="3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3656965" marR="0" lvl="4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4571365" marR="0" lvl="5" indent="-12065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5485130" marR="0" lvl="6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6399530" marR="0" lvl="7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7313930" marR="0" lvl="8" indent="-11430" algn="l" rtl="0">
              <a:spcBef>
                <a:spcPts val="0"/>
              </a:spcBef>
              <a:buNone/>
              <a:defRPr sz="36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5623696" y="6456612"/>
            <a:ext cx="4302230" cy="33988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Montserrat" panose="02000505000000020004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</p:txBody>
      </p:sp>
    </p:spTree>
    <p:extLst>
      <p:ext uri="{BB962C8B-B14F-4D97-AF65-F5344CB8AC3E}">
        <p14:creationId xmlns:p14="http://schemas.microsoft.com/office/powerpoint/2010/main" val="391879474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rot="-5400000">
            <a:off x="22733267" y="767871"/>
            <a:ext cx="521206" cy="52391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 b="0" i="0" u="none" strike="noStrike" cap="none">
              <a:solidFill>
                <a:schemeClr val="lt1"/>
              </a:solidFill>
              <a:latin typeface="Montserrat" panose="02000505000000020004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buClr>
                <a:schemeClr val="dk1"/>
              </a:buClr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marR="0" lvl="1" indent="-127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 panose="020B0604020202020204"/>
              <a:buNone/>
              <a:defRPr sz="40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828165" marR="0" lvl="2" indent="-12065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 panose="020B0604020202020204"/>
              <a:buNone/>
              <a:defRPr sz="36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2742565" marR="0" lvl="3" indent="-12065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3656965" marR="0" lvl="4" indent="-12065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5027930" marR="0" lvl="5" indent="-24003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36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5942330" marR="0" lvl="6" indent="-24003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36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6856730" marR="0" lvl="7" indent="-24003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36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7771130" marR="0" lvl="8" indent="-24003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36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/>
          <p:nvPr/>
        </p:nvSpPr>
        <p:spPr>
          <a:xfrm>
            <a:off x="22587451" y="769885"/>
            <a:ext cx="786000" cy="461700"/>
          </a:xfrm>
          <a:prstGeom prst="rect">
            <a:avLst/>
          </a:prstGeom>
          <a:noFill/>
          <a:ln>
            <a:noFill/>
          </a:ln>
        </p:spPr>
        <p:txBody>
          <a:bodyPr lIns="182825" tIns="91400" rIns="182825" bIns="914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‹#›</a:t>
            </a:fld>
            <a:r>
              <a:rPr lang="en-US" sz="1800" b="0" i="0" u="none" strike="noStrike" cap="none">
                <a:solidFill>
                  <a:schemeClr val="lt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  </a:t>
            </a:r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24849" cy="2651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Montserrat" panose="02000505000000020004"/>
              <a:buNone/>
              <a:defRPr sz="60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 rot="-5400000">
            <a:off x="22199862" y="666379"/>
            <a:ext cx="521100" cy="5238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buNone/>
            </a:pPr>
            <a:endParaRPr sz="3600" b="0" i="0" u="none" strike="noStrike" cap="none">
              <a:solidFill>
                <a:schemeClr val="lt1"/>
              </a:solidFill>
              <a:latin typeface="Montserrat" panose="02000505000000020004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1675964" y="3651250"/>
            <a:ext cx="21025800" cy="870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48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marL="914400" marR="0" lvl="1" indent="-12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40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2pPr>
            <a:lvl3pPr marL="1828165" marR="0" lvl="2" indent="-120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36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3pPr>
            <a:lvl4pPr marL="2742565" marR="0" lvl="3" indent="-120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4pPr>
            <a:lvl5pPr marL="3656965" marR="0" lvl="4" indent="-1206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Arial" panose="020B0604020202020204"/>
              <a:buNone/>
              <a:defRPr sz="32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5pPr>
            <a:lvl6pPr marL="5027930" marR="0" lvl="5" indent="2171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36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6pPr>
            <a:lvl7pPr marL="5942330" marR="0" lvl="6" indent="2171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36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7pPr>
            <a:lvl8pPr marL="6856730" marR="0" lvl="7" indent="2171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36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8pPr>
            <a:lvl9pPr marL="7771130" marR="0" lvl="8" indent="21717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/>
              <a:buChar char="•"/>
              <a:defRPr sz="3600" b="0" i="0" u="none" strike="noStrike" cap="none">
                <a:solidFill>
                  <a:schemeClr val="dk1"/>
                </a:solidFill>
                <a:latin typeface="Lato" panose="020F0502020204030203"/>
                <a:ea typeface="Lato" panose="020F0502020204030203"/>
                <a:cs typeface="Lato" panose="020F0502020204030203"/>
                <a:sym typeface="Lato" panose="020F0502020204030203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/>
          <p:nvPr/>
        </p:nvSpPr>
        <p:spPr>
          <a:xfrm>
            <a:off x="22054051" y="668285"/>
            <a:ext cx="786000" cy="461700"/>
          </a:xfrm>
          <a:prstGeom prst="rect">
            <a:avLst/>
          </a:prstGeom>
          <a:noFill/>
          <a:ln>
            <a:noFill/>
          </a:ln>
        </p:spPr>
        <p:txBody>
          <a:bodyPr lIns="182825" tIns="91400" rIns="182825" bIns="914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ontserrat" panose="02000505000000020004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lt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‹#›</a:t>
            </a:fld>
            <a:r>
              <a:rPr lang="en-US" sz="1800" b="0" i="0" u="none" strike="noStrike" cap="none">
                <a:solidFill>
                  <a:schemeClr val="lt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  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19947600" cy="2651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Montserrat" panose="02000505000000020004"/>
              <a:buNone/>
              <a:defRPr sz="6000" b="0" i="0" u="none" strike="noStrike" cap="none">
                <a:solidFill>
                  <a:schemeClr val="dk1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defRPr>
            </a:lvl1pPr>
            <a:lvl2pPr lvl="1" indent="0" rtl="0">
              <a:spcBef>
                <a:spcPts val="0"/>
              </a:spcBef>
              <a:buFont typeface="Arial" panose="020B0604020202020204"/>
              <a:buNone/>
              <a:defRPr sz="1800"/>
            </a:lvl2pPr>
            <a:lvl3pPr lvl="2" indent="0" rtl="0">
              <a:spcBef>
                <a:spcPts val="0"/>
              </a:spcBef>
              <a:buFont typeface="Arial" panose="020B0604020202020204"/>
              <a:buNone/>
              <a:defRPr sz="1800"/>
            </a:lvl3pPr>
            <a:lvl4pPr lvl="3" indent="0" rtl="0">
              <a:spcBef>
                <a:spcPts val="0"/>
              </a:spcBef>
              <a:buFont typeface="Arial" panose="020B0604020202020204"/>
              <a:buNone/>
              <a:defRPr sz="1800"/>
            </a:lvl4pPr>
            <a:lvl5pPr lvl="4" indent="0" rtl="0">
              <a:spcBef>
                <a:spcPts val="0"/>
              </a:spcBef>
              <a:buFont typeface="Arial" panose="020B0604020202020204"/>
              <a:buNone/>
              <a:defRPr sz="1800"/>
            </a:lvl5pPr>
            <a:lvl6pPr lvl="5" indent="0" rtl="0">
              <a:spcBef>
                <a:spcPts val="0"/>
              </a:spcBef>
              <a:buFont typeface="Arial" panose="020B0604020202020204"/>
              <a:buNone/>
              <a:defRPr sz="1800"/>
            </a:lvl6pPr>
            <a:lvl7pPr lvl="6" indent="0" rtl="0">
              <a:spcBef>
                <a:spcPts val="0"/>
              </a:spcBef>
              <a:buFont typeface="Arial" panose="020B0604020202020204"/>
              <a:buNone/>
              <a:defRPr sz="1800"/>
            </a:lvl7pPr>
            <a:lvl8pPr lvl="7" indent="0" rtl="0">
              <a:spcBef>
                <a:spcPts val="0"/>
              </a:spcBef>
              <a:buFont typeface="Arial" panose="020B0604020202020204"/>
              <a:buNone/>
              <a:defRPr sz="1800"/>
            </a:lvl8pPr>
            <a:lvl9pPr lvl="8" indent="0" rtl="0">
              <a:spcBef>
                <a:spcPts val="0"/>
              </a:spcBef>
              <a:buFont typeface="Arial" panose="020B0604020202020204"/>
              <a:buNone/>
              <a:defRPr sz="18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aiyu.usst.edu.cn/s/56/t/694/p/10/c/4851/d/6221/list.htm" TargetMode="External"/><Relationship Id="rId13" Type="http://schemas.openxmlformats.org/officeDocument/2006/relationships/hyperlink" Target="http://clxy.usst.edu.cn/3601/list.htm" TargetMode="External"/><Relationship Id="rId3" Type="http://schemas.openxmlformats.org/officeDocument/2006/relationships/image" Target="../media/image1.jpg"/><Relationship Id="rId7" Type="http://schemas.openxmlformats.org/officeDocument/2006/relationships/hyperlink" Target="http://me.usst.edu.cn/3344/list.htm" TargetMode="External"/><Relationship Id="rId12" Type="http://schemas.openxmlformats.org/officeDocument/2006/relationships/hyperlink" Target="http://lxy.usst.edu.cn/2261/list.ht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bs.usst.edu.cn/szdw/list.htm" TargetMode="External"/><Relationship Id="rId11" Type="http://schemas.openxmlformats.org/officeDocument/2006/relationships/hyperlink" Target="http://yiliao.usst.edu.cn/4168/list.htm" TargetMode="External"/><Relationship Id="rId5" Type="http://schemas.openxmlformats.org/officeDocument/2006/relationships/hyperlink" Target="http://oece.usst.edu.cn/Default.aspx?tabid=158" TargetMode="External"/><Relationship Id="rId10" Type="http://schemas.openxmlformats.org/officeDocument/2006/relationships/hyperlink" Target="http://ccad.usst.edu.cn/index.php/index/category/catid/33.html" TargetMode="External"/><Relationship Id="rId4" Type="http://schemas.openxmlformats.org/officeDocument/2006/relationships/hyperlink" Target="http://ndxy.usst.edu.cn/index.php?m=Index&amp;a=single&amp;id=6&amp;cid=73" TargetMode="External"/><Relationship Id="rId9" Type="http://schemas.openxmlformats.org/officeDocument/2006/relationships/hyperlink" Target="http://sea.usst.edu.cn/1636/list.ht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377649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1309228" y="1312972"/>
            <a:ext cx="21759300" cy="1103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Montserrat" panose="02000505000000020004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8510222" y="1689031"/>
            <a:ext cx="7562115" cy="11073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zh-CN" altLang="en-US" sz="2400" b="1" spc="100" dirty="0" smtClean="0">
                <a:solidFill>
                  <a:schemeClr val="dk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上 海 理 工 大 学</a:t>
            </a:r>
            <a:r>
              <a:rPr lang="en-US" altLang="zh-CN" sz="2400" b="1" dirty="0" smtClean="0">
                <a:solidFill>
                  <a:schemeClr val="dk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/>
            </a:r>
            <a:br>
              <a:rPr lang="en-US" altLang="zh-CN" sz="2400" b="1" dirty="0" smtClean="0">
                <a:solidFill>
                  <a:schemeClr val="dk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</a:br>
            <a:r>
              <a:rPr lang="en-US" altLang="zh-CN" sz="2000" b="1" spc="100" dirty="0">
                <a:latin typeface="Montserrat" panose="02010600030101010101" charset="0"/>
              </a:rPr>
              <a:t>University Of Shanghai For Science And Technology</a:t>
            </a:r>
          </a:p>
          <a:p>
            <a:pPr lvl="0" algn="ctr" rtl="0">
              <a:spcBef>
                <a:spcPts val="0"/>
              </a:spcBef>
              <a:buSzPct val="25000"/>
              <a:buNone/>
            </a:pPr>
            <a:r>
              <a:rPr lang="en-US" altLang="zh-CN" sz="1600" dirty="0" smtClean="0">
                <a:solidFill>
                  <a:schemeClr val="dk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/>
            </a:r>
            <a:br>
              <a:rPr lang="en-US" altLang="zh-CN" sz="1600" dirty="0" smtClean="0">
                <a:solidFill>
                  <a:schemeClr val="dk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</a:br>
            <a:r>
              <a:rPr lang="en-US" altLang="zh-CN" sz="1600" dirty="0" smtClean="0">
                <a:solidFill>
                  <a:schemeClr val="dk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/>
            </a:r>
            <a:br>
              <a:rPr lang="en-US" altLang="zh-CN" sz="1600" dirty="0" smtClean="0">
                <a:solidFill>
                  <a:schemeClr val="dk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</a:br>
            <a:endParaRPr lang="en-US" sz="1600" dirty="0">
              <a:solidFill>
                <a:schemeClr val="dk2"/>
              </a:solidFill>
              <a:latin typeface="Montserrat" panose="02000505000000020004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2652619" y="4066386"/>
            <a:ext cx="8912760" cy="618345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r">
              <a:lnSpc>
                <a:spcPct val="150000"/>
              </a:lnSpc>
              <a:buSzPct val="25000"/>
            </a:pPr>
            <a:r>
              <a:rPr lang="en-US" sz="2400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School of Energy  &amp; Power </a:t>
            </a: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Engineering</a:t>
            </a:r>
          </a:p>
          <a:p>
            <a:pPr lvl="0" algn="r">
              <a:lnSpc>
                <a:spcPct val="150000"/>
              </a:lnSpc>
              <a:buSzPct val="25000"/>
            </a:pPr>
            <a:r>
              <a:rPr lang="en-US" sz="2400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School of Optical-Electrical and Computer </a:t>
            </a: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Engin</a:t>
            </a:r>
            <a:r>
              <a:rPr lang="en-US" altLang="zh-CN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e</a:t>
            </a: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ering</a:t>
            </a:r>
          </a:p>
          <a:p>
            <a:pPr lvl="0" algn="r">
              <a:lnSpc>
                <a:spcPct val="150000"/>
              </a:lnSpc>
              <a:buSzPct val="25000"/>
            </a:pPr>
            <a:r>
              <a:rPr lang="en-US" sz="2400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Business </a:t>
            </a: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School</a:t>
            </a:r>
          </a:p>
          <a:p>
            <a:pPr algn="r">
              <a:lnSpc>
                <a:spcPct val="150000"/>
              </a:lnSpc>
              <a:buSzPct val="25000"/>
            </a:pPr>
            <a:r>
              <a:rPr lang="en-US" altLang="zh-CN" sz="2400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Business School</a:t>
            </a:r>
          </a:p>
          <a:p>
            <a:pPr algn="r">
              <a:lnSpc>
                <a:spcPct val="150000"/>
              </a:lnSpc>
              <a:buSzPct val="25000"/>
            </a:pPr>
            <a:r>
              <a:rPr lang="en-US" altLang="zh-CN" sz="2400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Business </a:t>
            </a:r>
            <a:r>
              <a:rPr lang="en-US" altLang="zh-CN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School</a:t>
            </a:r>
            <a:endParaRPr lang="en-US" sz="2400" dirty="0" smtClean="0">
              <a:solidFill>
                <a:schemeClr val="bg2"/>
              </a:solidFill>
              <a:latin typeface="Montserrat" panose="02000505000000020004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  <a:p>
            <a:pPr lvl="0" algn="r">
              <a:lnSpc>
                <a:spcPct val="150000"/>
              </a:lnSpc>
              <a:buSzPct val="25000"/>
            </a:pP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School </a:t>
            </a:r>
            <a:r>
              <a:rPr lang="en-US" sz="2400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of Mechanical </a:t>
            </a: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Engineering</a:t>
            </a:r>
          </a:p>
          <a:p>
            <a:pPr lvl="0" algn="r">
              <a:lnSpc>
                <a:spcPct val="150000"/>
              </a:lnSpc>
              <a:buSzPct val="25000"/>
            </a:pPr>
            <a:r>
              <a:rPr lang="en-US" sz="2400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School of Foreign </a:t>
            </a: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Language</a:t>
            </a:r>
          </a:p>
          <a:p>
            <a:pPr lvl="0" algn="r">
              <a:lnSpc>
                <a:spcPct val="150000"/>
              </a:lnSpc>
              <a:buSzPct val="25000"/>
            </a:pPr>
            <a:r>
              <a:rPr lang="en-US" sz="2400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School of Environment and </a:t>
            </a: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Architecture</a:t>
            </a:r>
          </a:p>
          <a:p>
            <a:pPr lvl="0" algn="r">
              <a:lnSpc>
                <a:spcPct val="150000"/>
              </a:lnSpc>
              <a:buSzPct val="25000"/>
            </a:pPr>
            <a:r>
              <a:rPr lang="en-US" sz="2400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College of Communication and Art </a:t>
            </a: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Design</a:t>
            </a:r>
          </a:p>
          <a:p>
            <a:pPr lvl="0" algn="r">
              <a:lnSpc>
                <a:spcPct val="150000"/>
              </a:lnSpc>
              <a:buSzPct val="25000"/>
            </a:pPr>
            <a:r>
              <a:rPr lang="en-US" sz="2400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School of Medical Instrument and Food </a:t>
            </a: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Engineering</a:t>
            </a:r>
          </a:p>
          <a:p>
            <a:pPr lvl="0" algn="r">
              <a:lnSpc>
                <a:spcPct val="150000"/>
              </a:lnSpc>
              <a:buSzPct val="25000"/>
            </a:pPr>
            <a:r>
              <a:rPr lang="en-US" sz="2400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College of </a:t>
            </a: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Science</a:t>
            </a:r>
          </a:p>
          <a:p>
            <a:pPr lvl="0" algn="r">
              <a:lnSpc>
                <a:spcPct val="150000"/>
              </a:lnSpc>
              <a:buSzPct val="25000"/>
            </a:pPr>
            <a:r>
              <a:rPr lang="en-US" sz="2400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School of Materials Science and </a:t>
            </a: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Engineering</a:t>
            </a:r>
          </a:p>
          <a:p>
            <a:pPr lvl="0" algn="r">
              <a:lnSpc>
                <a:spcPct val="150000"/>
              </a:lnSpc>
              <a:buSzPct val="25000"/>
            </a:pPr>
            <a:r>
              <a:rPr lang="en-US" sz="2400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School of Marxism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8830279" y="2796408"/>
            <a:ext cx="2735100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zh-CN" altLang="en-US" sz="2800" b="1" dirty="0">
                <a:solidFill>
                  <a:schemeClr val="dk2"/>
                </a:solidFill>
                <a:latin typeface="Montserrat" panose="02010600030101010101" charset="0"/>
                <a:ea typeface="Montserrat" panose="02000505000000020004"/>
                <a:cs typeface="Montserrat" panose="02000505000000020004"/>
                <a:sym typeface="Montserrat" panose="02000505000000020004"/>
              </a:rPr>
              <a:t>学院设置</a:t>
            </a:r>
            <a:endParaRPr lang="en-US" sz="2800" b="1" dirty="0">
              <a:solidFill>
                <a:schemeClr val="dk2"/>
              </a:solidFill>
              <a:latin typeface="Montserrat" panose="02010600030101010101" charset="0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12598399" y="2810606"/>
            <a:ext cx="3105299" cy="523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zh-CN" altLang="en-US" sz="2800" b="1" dirty="0">
                <a:solidFill>
                  <a:schemeClr val="dk2"/>
                </a:solidFill>
                <a:latin typeface="Montserrat" panose="02010600030101010101" charset="0"/>
                <a:ea typeface="Montserrat" panose="02000505000000020004"/>
                <a:cs typeface="Montserrat" panose="02000505000000020004"/>
                <a:sym typeface="Montserrat" panose="02000505000000020004"/>
              </a:rPr>
              <a:t>导师</a:t>
            </a:r>
            <a:r>
              <a:rPr lang="zh-CN" altLang="en-US" sz="2800" b="1" dirty="0" smtClean="0">
                <a:solidFill>
                  <a:schemeClr val="dk2"/>
                </a:solidFill>
                <a:latin typeface="Montserrat" panose="02010600030101010101" charset="0"/>
                <a:ea typeface="Montserrat" panose="02000505000000020004"/>
                <a:cs typeface="Montserrat" panose="02000505000000020004"/>
                <a:sym typeface="Montserrat" panose="02000505000000020004"/>
              </a:rPr>
              <a:t>信息网址</a:t>
            </a:r>
            <a:endParaRPr lang="en-US" sz="2800" b="1" dirty="0">
              <a:solidFill>
                <a:schemeClr val="dk2"/>
              </a:solidFill>
              <a:latin typeface="Montserrat" panose="02010600030101010101" charset="0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96" name="Shape 96"/>
          <p:cNvSpPr txBox="1"/>
          <p:nvPr/>
        </p:nvSpPr>
        <p:spPr>
          <a:xfrm>
            <a:off x="12112485" y="4066386"/>
            <a:ext cx="10956043" cy="51285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</a:pPr>
            <a:r>
              <a:rPr lang="en-US" sz="2400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  <a:hlinkClick r:id="rId4"/>
              </a:rPr>
              <a:t>http://</a:t>
            </a: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  <a:hlinkClick r:id="rId4"/>
              </a:rPr>
              <a:t>ndxy.usst.edu.cn/index.php?m=Index&amp;a=single&amp;id=6&amp;cid=73</a:t>
            </a:r>
            <a:endParaRPr lang="en-US" sz="2400" dirty="0" smtClean="0">
              <a:solidFill>
                <a:schemeClr val="bg2"/>
              </a:solidFill>
              <a:latin typeface="Montserrat" panose="02000505000000020004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en-US" sz="2400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  <a:hlinkClick r:id="rId5"/>
              </a:rPr>
              <a:t>http://</a:t>
            </a: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  <a:hlinkClick r:id="rId5"/>
              </a:rPr>
              <a:t>oece.usst.edu.cn/Default.aspx?tabid=158</a:t>
            </a:r>
            <a:endParaRPr lang="en-US" sz="2400" dirty="0" smtClean="0">
              <a:solidFill>
                <a:schemeClr val="bg2"/>
              </a:solidFill>
              <a:latin typeface="Montserrat" panose="02000505000000020004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en-US" altLang="zh-CN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hlinkClick r:id="rId6"/>
              </a:rPr>
              <a:t>http</a:t>
            </a:r>
            <a:r>
              <a:rPr lang="en-US" altLang="zh-CN" sz="2400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hlinkClick r:id="rId6"/>
              </a:rPr>
              <a:t>://</a:t>
            </a:r>
            <a:r>
              <a:rPr lang="en-US" altLang="zh-CN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hlinkClick r:id="rId6"/>
              </a:rPr>
              <a:t>bs.usst.edu.cn/szdw/list.htm</a:t>
            </a:r>
            <a:endParaRPr lang="en-US" altLang="zh-CN" sz="2400" dirty="0" smtClean="0">
              <a:solidFill>
                <a:schemeClr val="bg2"/>
              </a:solidFill>
              <a:latin typeface="Montserrat" panose="02000505000000020004"/>
              <a:ea typeface="Montserrat" panose="02000505000000020004"/>
              <a:cs typeface="Montserrat" panose="02000505000000020004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zh-CN" altLang="en-US" sz="2400" i="1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</a:rPr>
              <a:t>（</a:t>
            </a:r>
            <a:r>
              <a:rPr lang="en-US" altLang="zh-CN" sz="2400" i="1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</a:rPr>
              <a:t>English website: - Down for Maintenance </a:t>
            </a:r>
            <a:r>
              <a:rPr lang="zh-CN" altLang="en-US" sz="2400" i="1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</a:rPr>
              <a:t>）</a:t>
            </a:r>
            <a:endParaRPr lang="en-US" altLang="zh-CN" sz="2400" i="1" dirty="0">
              <a:solidFill>
                <a:schemeClr val="bg2"/>
              </a:solidFill>
              <a:latin typeface="Montserrat" panose="02000505000000020004"/>
              <a:ea typeface="Montserrat" panose="02000505000000020004"/>
              <a:cs typeface="Montserrat" panose="02000505000000020004"/>
            </a:endParaRPr>
          </a:p>
          <a:p>
            <a:pPr>
              <a:lnSpc>
                <a:spcPct val="150000"/>
              </a:lnSpc>
              <a:buSzPct val="25000"/>
            </a:pPr>
            <a:r>
              <a:rPr lang="zh-CN" altLang="en-US" sz="2400" i="1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</a:rPr>
              <a:t>（</a:t>
            </a:r>
            <a:r>
              <a:rPr lang="en-US" altLang="zh-CN" sz="2400" i="1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</a:rPr>
              <a:t>English website: - Down for Maintenance </a:t>
            </a:r>
            <a:r>
              <a:rPr lang="zh-CN" altLang="en-US" sz="2400" i="1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</a:rPr>
              <a:t>）</a:t>
            </a:r>
            <a:endParaRPr lang="en-US" altLang="zh-CN" sz="2400" i="1" dirty="0" smtClean="0">
              <a:solidFill>
                <a:schemeClr val="bg2"/>
              </a:solidFill>
              <a:latin typeface="Montserrat" panose="02000505000000020004"/>
              <a:ea typeface="Montserrat" panose="02000505000000020004"/>
              <a:cs typeface="Montserrat" panose="02000505000000020004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  <a:hlinkClick r:id="rId7"/>
              </a:rPr>
              <a:t>http</a:t>
            </a:r>
            <a:r>
              <a:rPr lang="en-US" sz="2400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  <a:hlinkClick r:id="rId7"/>
              </a:rPr>
              <a:t>://</a:t>
            </a: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  <a:hlinkClick r:id="rId7"/>
              </a:rPr>
              <a:t>me.usst.edu.cn/3344/list.htm</a:t>
            </a:r>
            <a:endParaRPr lang="en-US" sz="2400" dirty="0" smtClean="0">
              <a:solidFill>
                <a:schemeClr val="bg2"/>
              </a:solidFill>
              <a:latin typeface="Montserrat" panose="02000505000000020004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en-US" sz="2400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  <a:hlinkClick r:id="rId8"/>
              </a:rPr>
              <a:t>http://</a:t>
            </a: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  <a:hlinkClick r:id="rId8"/>
              </a:rPr>
              <a:t>waiyu.usst.edu.cn/s/56/t/694/p/10/c/4851/d/6221/list.htm</a:t>
            </a:r>
            <a:endParaRPr lang="en-US" sz="2400" dirty="0" smtClean="0">
              <a:solidFill>
                <a:schemeClr val="bg2"/>
              </a:solidFill>
              <a:latin typeface="Montserrat" panose="02000505000000020004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  <a:hlinkClick r:id="rId9"/>
              </a:rPr>
              <a:t>http</a:t>
            </a:r>
            <a:r>
              <a:rPr lang="en-US" sz="2400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  <a:hlinkClick r:id="rId9"/>
              </a:rPr>
              <a:t>://</a:t>
            </a: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  <a:hlinkClick r:id="rId9"/>
              </a:rPr>
              <a:t>sea.usst.edu.cn/1636/list.htm</a:t>
            </a:r>
            <a:endParaRPr lang="en-US" sz="2400" dirty="0" smtClean="0">
              <a:solidFill>
                <a:schemeClr val="bg2"/>
              </a:solidFill>
              <a:latin typeface="Montserrat" panose="02000505000000020004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  <a:hlinkClick r:id="rId10"/>
              </a:rPr>
              <a:t>http</a:t>
            </a:r>
            <a:r>
              <a:rPr lang="en-US" sz="2400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  <a:hlinkClick r:id="rId10"/>
              </a:rPr>
              <a:t>://</a:t>
            </a: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  <a:hlinkClick r:id="rId10"/>
              </a:rPr>
              <a:t>ccad.usst.edu.cn/index.php/index/category/catid/33.html</a:t>
            </a:r>
            <a:endParaRPr lang="en-US" sz="2400" dirty="0" smtClean="0">
              <a:solidFill>
                <a:schemeClr val="bg2"/>
              </a:solidFill>
              <a:latin typeface="Montserrat" panose="02000505000000020004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en-US" sz="2400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  <a:hlinkClick r:id="rId11"/>
              </a:rPr>
              <a:t>http://</a:t>
            </a: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  <a:hlinkClick r:id="rId11"/>
              </a:rPr>
              <a:t>yiliao.usst.edu.cn/4168/list.htm</a:t>
            </a:r>
            <a:endParaRPr lang="en-US" sz="2400" dirty="0" smtClean="0">
              <a:solidFill>
                <a:schemeClr val="bg2"/>
              </a:solidFill>
              <a:latin typeface="Montserrat" panose="02000505000000020004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  <a:hlinkClick r:id="rId12"/>
              </a:rPr>
              <a:t>http</a:t>
            </a:r>
            <a:r>
              <a:rPr lang="en-US" sz="2400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  <a:hlinkClick r:id="rId12"/>
              </a:rPr>
              <a:t>://</a:t>
            </a: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  <a:hlinkClick r:id="rId12"/>
              </a:rPr>
              <a:t>lxy.usst.edu.cn/2261/list.htm</a:t>
            </a:r>
            <a:endParaRPr lang="en-US" sz="2400" dirty="0" smtClean="0">
              <a:solidFill>
                <a:schemeClr val="bg2"/>
              </a:solidFill>
              <a:latin typeface="Montserrat" panose="02000505000000020004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  <a:hlinkClick r:id="rId13"/>
              </a:rPr>
              <a:t>http</a:t>
            </a:r>
            <a:r>
              <a:rPr lang="en-US" sz="2400" dirty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  <a:hlinkClick r:id="rId13"/>
              </a:rPr>
              <a:t>://</a:t>
            </a: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  <a:hlinkClick r:id="rId13"/>
              </a:rPr>
              <a:t>clxy.usst.edu.cn/3601/list.htm</a:t>
            </a:r>
            <a:endParaRPr lang="en-US" sz="2400" dirty="0" smtClean="0">
              <a:solidFill>
                <a:schemeClr val="bg2"/>
              </a:solidFill>
              <a:latin typeface="Montserrat" panose="02000505000000020004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  <a:p>
            <a:pPr lvl="0">
              <a:lnSpc>
                <a:spcPct val="150000"/>
              </a:lnSpc>
              <a:buSzPct val="25000"/>
            </a:pPr>
            <a:r>
              <a:rPr lang="en-US" sz="2400" dirty="0" smtClean="0">
                <a:solidFill>
                  <a:schemeClr val="bg2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http://mksxy.usst.edu.cn/2720/list.htm</a:t>
            </a:r>
            <a:endParaRPr lang="en-US" sz="2000" dirty="0" smtClean="0">
              <a:solidFill>
                <a:schemeClr val="bg2"/>
              </a:solidFill>
              <a:latin typeface="Montserrat" panose="02000505000000020004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  <a:p>
            <a:pPr lvl="0">
              <a:lnSpc>
                <a:spcPct val="150000"/>
              </a:lnSpc>
              <a:buSzPct val="25000"/>
            </a:pPr>
            <a:endParaRPr lang="en-US" sz="2000" dirty="0">
              <a:solidFill>
                <a:schemeClr val="dk1"/>
              </a:solidFill>
              <a:latin typeface="Montserrat" panose="02000505000000020004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94" grpId="0"/>
      <p:bldP spid="95" grpId="0"/>
      <p:bldP spid="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377649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1309174" y="1348141"/>
            <a:ext cx="21759300" cy="1103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Montserrat" panose="02000505000000020004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48141"/>
            <a:ext cx="6295292" cy="14067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rtlCol="0" anchor="t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SzPct val="25000"/>
              <a:buNone/>
            </a:pPr>
            <a:r>
              <a:rPr lang="en-US" altLang="zh-CN" sz="6600" dirty="0" smtClean="0">
                <a:solidFill>
                  <a:srgbClr val="0E0E0E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Sample:</a:t>
            </a:r>
            <a:endParaRPr lang="zh-CN" altLang="en-US" sz="6600" dirty="0">
              <a:solidFill>
                <a:srgbClr val="0E0E0E"/>
              </a:solidFill>
              <a:latin typeface="Montserrat" panose="02000505000000020004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</p:txBody>
      </p:sp>
      <p:pic>
        <p:nvPicPr>
          <p:cNvPr id="1026" name="Picture 2" descr="C:\Users\GORLIN ZHANG\Desktop\QQ截图201903051147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7644" y="2403216"/>
            <a:ext cx="18576919" cy="9501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56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24377649" cy="1371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/>
          <p:nvPr/>
        </p:nvSpPr>
        <p:spPr>
          <a:xfrm>
            <a:off x="1309174" y="1348141"/>
            <a:ext cx="21759300" cy="1103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3600">
              <a:solidFill>
                <a:schemeClr val="lt1"/>
              </a:solidFill>
              <a:latin typeface="Montserrat" panose="02000505000000020004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" y="1348141"/>
            <a:ext cx="22772077" cy="140676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rtlCol="0" anchor="t" anchorCtr="0">
            <a:noAutofit/>
          </a:bodyPr>
          <a:lstStyle/>
          <a:p>
            <a:pPr marL="0" marR="0" indent="0" algn="ctr" rtl="0">
              <a:spcBef>
                <a:spcPts val="0"/>
              </a:spcBef>
              <a:buSzPct val="25000"/>
              <a:buNone/>
            </a:pPr>
            <a:r>
              <a:rPr lang="en-US" altLang="zh-CN" sz="6600" i="1" dirty="0" smtClean="0">
                <a:solidFill>
                  <a:srgbClr val="0E0E0E"/>
                </a:solidFill>
                <a:latin typeface="Montserrat" panose="02000505000000020004"/>
                <a:ea typeface="Montserrat" panose="02000505000000020004"/>
                <a:cs typeface="Montserrat" panose="02000505000000020004"/>
                <a:sym typeface="Montserrat" panose="02000505000000020004"/>
              </a:rPr>
              <a:t>Sample-Professor FAN from Business School:</a:t>
            </a:r>
            <a:endParaRPr lang="zh-CN" altLang="en-US" sz="6600" i="1" dirty="0">
              <a:solidFill>
                <a:srgbClr val="0E0E0E"/>
              </a:solidFill>
              <a:latin typeface="Montserrat" panose="02000505000000020004"/>
              <a:ea typeface="Montserrat" panose="02000505000000020004"/>
              <a:cs typeface="Montserrat" panose="02000505000000020004"/>
              <a:sym typeface="Montserrat" panose="02000505000000020004"/>
            </a:endParaRPr>
          </a:p>
        </p:txBody>
      </p:sp>
      <p:pic>
        <p:nvPicPr>
          <p:cNvPr id="2050" name="Picture 2" descr="C:\Users\GORLIN ZHANG\Desktop\QQ截图2019030511472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847" y="2584205"/>
            <a:ext cx="18684546" cy="956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141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Neue Light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B0B1B3"/>
      </a:accent2>
      <a:accent3>
        <a:srgbClr val="000000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  <a:ln>
          <a:noFill/>
        </a:ln>
      </a:spPr>
      <a:bodyPr lIns="91425" tIns="45700" rIns="91425" bIns="45700" anchor="t" anchorCtr="0">
        <a:noAutofit/>
      </a:bodyPr>
      <a:lstStyle>
        <a:defPPr marL="0" marR="0" indent="0" algn="ctr" rtl="0">
          <a:spcBef>
            <a:spcPts val="0"/>
          </a:spcBef>
          <a:buSzPct val="25000"/>
          <a:buNone/>
          <a:defRPr sz="6600" dirty="0">
            <a:solidFill>
              <a:srgbClr val="0E0E0E"/>
            </a:solidFill>
            <a:latin typeface="Montserrat" panose="02000505000000020004"/>
            <a:ea typeface="Montserrat" panose="02000505000000020004"/>
            <a:cs typeface="Montserrat" panose="02000505000000020004"/>
            <a:sym typeface="Montserrat" panose="02000505000000020004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Theme">
  <a:themeElements>
    <a:clrScheme name="Ghost 1">
      <a:dk1>
        <a:srgbClr val="7F7F7F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B0B1B3"/>
      </a:accent2>
      <a:accent3>
        <a:srgbClr val="000000"/>
      </a:accent3>
      <a:accent4>
        <a:srgbClr val="91969B"/>
      </a:accent4>
      <a:accent5>
        <a:srgbClr val="4B5050"/>
      </a:accent5>
      <a:accent6>
        <a:srgbClr val="91969B"/>
      </a:accent6>
      <a:hlink>
        <a:srgbClr val="4B5050"/>
      </a:hlink>
      <a:folHlink>
        <a:srgbClr val="19BB9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126</Words>
  <Application>Microsoft Office PowerPoint</Application>
  <PresentationFormat>自定义</PresentationFormat>
  <Paragraphs>32</Paragraphs>
  <Slides>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</vt:i4>
      </vt:variant>
    </vt:vector>
  </HeadingPairs>
  <TitlesOfParts>
    <vt:vector size="8" baseType="lpstr">
      <vt:lpstr>Arial</vt:lpstr>
      <vt:lpstr>宋体</vt:lpstr>
      <vt:lpstr>Montserrat</vt:lpstr>
      <vt:lpstr>Default Theme</vt:lpstr>
      <vt:lpstr>Default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YHD</dc:creator>
  <cp:lastModifiedBy>admin</cp:lastModifiedBy>
  <cp:revision>39</cp:revision>
  <cp:lastPrinted>2019-03-28T06:23:10Z</cp:lastPrinted>
  <dcterms:created xsi:type="dcterms:W3CDTF">2017-03-12T07:55:40Z</dcterms:created>
  <dcterms:modified xsi:type="dcterms:W3CDTF">2019-04-04T04:04:35Z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