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1768" r:id="rId2"/>
    <p:sldId id="1765" r:id="rId3"/>
    <p:sldId id="279" r:id="rId4"/>
    <p:sldId id="1715" r:id="rId5"/>
    <p:sldId id="1776" r:id="rId6"/>
    <p:sldId id="1743" r:id="rId7"/>
    <p:sldId id="1778" r:id="rId8"/>
    <p:sldId id="1777" r:id="rId9"/>
    <p:sldId id="1774" r:id="rId10"/>
  </p:sldIdLst>
  <p:sldSz cx="12192000" cy="6858000"/>
  <p:notesSz cx="6858000" cy="9144000"/>
  <p:custDataLst>
    <p:tags r:id="rId1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85A8"/>
    <a:srgbClr val="998F9D"/>
    <a:srgbClr val="9D83A6"/>
    <a:srgbClr val="735D81"/>
    <a:srgbClr val="41505B"/>
    <a:srgbClr val="FBB833"/>
    <a:srgbClr val="FCD179"/>
    <a:srgbClr val="FF5C64"/>
    <a:srgbClr val="1271E5"/>
    <a:srgbClr val="FFD9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156" y="19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2026/10/26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3157993" y="2072188"/>
            <a:ext cx="5093834" cy="55879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157992" y="3137586"/>
            <a:ext cx="5093834" cy="248371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zh-CN" altLang="en-US" dirty="0"/>
              <a:t>署名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157992" y="3414945"/>
            <a:ext cx="5093834" cy="248371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zh-CN" altLang="en-US" dirty="0"/>
              <a:t>日期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3157993" y="1221651"/>
            <a:ext cx="5093834" cy="698591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endParaRPr lang="zh-CN" altLang="en-US" dirty="0"/>
          </a:p>
        </p:txBody>
      </p:sp>
      <p:pic>
        <p:nvPicPr>
          <p:cNvPr id="10648" name="图片 1064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04795" y="-1025633"/>
            <a:ext cx="18011446" cy="884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559357" y="1436369"/>
            <a:ext cx="4535055" cy="656792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单击此处添加幻灯片章节标题</a:t>
            </a:r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1559357" y="2131445"/>
            <a:ext cx="4546600" cy="1015623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1018" y="0"/>
            <a:ext cx="16446232" cy="964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DECD67-EF7B-4225-9DCD-E9A1FB000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2026/10/26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1BE31C9-EEB9-478B-9042-EAA8EC268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CE021F-56B6-40B0-88C1-2D7CFC553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422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31F0A7-5AF6-4B72-91AC-1E92526B7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034C6AE-50CC-4EF3-8811-FF7AE9DD9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2026/10/26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2FC4103-17D9-4248-A13A-8808B28C6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www.islide.cc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F8F7EEA-CF49-4F5F-97CD-1FEB583B8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44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276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4032249" y="1422827"/>
            <a:ext cx="4127502" cy="1801221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结束语</a:t>
            </a:r>
          </a:p>
        </p:txBody>
      </p:sp>
      <p:sp>
        <p:nvSpPr>
          <p:cNvPr id="14" name="文本占位符 62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4032250" y="3444046"/>
            <a:ext cx="4127502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zh-CN" altLang="en-US" dirty="0"/>
              <a:t>署名</a:t>
            </a:r>
            <a:endParaRPr lang="en-US" altLang="zh-CN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4032250" y="3759680"/>
            <a:ext cx="4127502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6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zh-CN" altLang="en-US" dirty="0"/>
              <a:t>时间日期</a:t>
            </a:r>
            <a:endParaRPr lang="en-US" altLang="zh-CN" dirty="0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04795" y="-1025633"/>
            <a:ext cx="18011446" cy="884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2026/10/26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6973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pPr/>
              <a:t>2026/10/26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2" r:id="rId3"/>
    <p:sldLayoutId id="2147483664" r:id="rId4"/>
    <p:sldLayoutId id="2147483663" r:id="rId5"/>
    <p:sldLayoutId id="2147483661" r:id="rId6"/>
    <p:sldLayoutId id="2147483665" r:id="rId7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10" Type="http://schemas.microsoft.com/office/2007/relationships/hdphoto" Target="../media/hdphoto3.wdp"/><Relationship Id="rId4" Type="http://schemas.openxmlformats.org/officeDocument/2006/relationships/image" Target="../media/image10.jpe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海上的风景&#10;&#10;AI 生成的内容可能不正确。"/>
          <p:cNvPicPr>
            <a:picLocks noChangeAspect="1"/>
          </p:cNvPicPr>
          <p:nvPr/>
        </p:nvPicPr>
        <p:blipFill>
          <a:blip r:embed="rId2"/>
          <a:srcRect b="44930"/>
          <a:stretch>
            <a:fillRect/>
          </a:stretch>
        </p:blipFill>
        <p:spPr>
          <a:xfrm>
            <a:off x="-1" y="2374899"/>
            <a:ext cx="12276667" cy="451423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-87472"/>
            <a:ext cx="12276666" cy="5122333"/>
          </a:xfrm>
          <a:prstGeom prst="rect">
            <a:avLst/>
          </a:prstGeom>
          <a:gradFill>
            <a:gsLst>
              <a:gs pos="100000">
                <a:srgbClr val="0C4B81">
                  <a:alpha val="0"/>
                </a:srgbClr>
              </a:gs>
              <a:gs pos="47000">
                <a:srgbClr val="296EB1"/>
              </a:gs>
            </a:gsLst>
            <a:lin ang="5400000" scaled="0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PO Sans" panose="00020600040101010101" charset="-122"/>
              <a:ea typeface="OPPO Sans" panose="00020600040101010101" charset="-122"/>
              <a:cs typeface="+mn-cs"/>
            </a:endParaRPr>
          </a:p>
        </p:txBody>
      </p:sp>
      <p:pic>
        <p:nvPicPr>
          <p:cNvPr id="6" name="图片 5" descr="天空中有许多云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828" y="728516"/>
            <a:ext cx="2500668" cy="1477478"/>
          </a:xfrm>
          <a:prstGeom prst="rect">
            <a:avLst/>
          </a:prstGeom>
        </p:spPr>
      </p:pic>
      <p:sp>
        <p:nvSpPr>
          <p:cNvPr id="8" name="标题 3"/>
          <p:cNvSpPr txBox="1">
            <a:spLocks/>
          </p:cNvSpPr>
          <p:nvPr/>
        </p:nvSpPr>
        <p:spPr>
          <a:xfrm>
            <a:off x="1358832" y="1852021"/>
            <a:ext cx="9856829" cy="112164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50" dirty="0">
                <a:solidFill>
                  <a:schemeClr val="bg1"/>
                </a:solidFill>
              </a:rPr>
              <a:t>Annual Review of the Chinese Government Scholarship and the Shanghai Municipal Government Scholarship for International Students</a:t>
            </a:r>
          </a:p>
        </p:txBody>
      </p:sp>
      <p:sp>
        <p:nvSpPr>
          <p:cNvPr id="10" name="副标题 4"/>
          <p:cNvSpPr txBox="1">
            <a:spLocks/>
          </p:cNvSpPr>
          <p:nvPr/>
        </p:nvSpPr>
        <p:spPr>
          <a:xfrm>
            <a:off x="3382961" y="4078190"/>
            <a:ext cx="5426075" cy="5587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8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54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32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09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886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062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240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418" indent="0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sz="2400" dirty="0">
              <a:solidFill>
                <a:schemeClr val="bg1"/>
              </a:solidFill>
            </a:endParaRPr>
          </a:p>
        </p:txBody>
      </p:sp>
      <p:sp>
        <p:nvSpPr>
          <p:cNvPr id="11" name="文本占位符 6"/>
          <p:cNvSpPr>
            <a:spLocks noGrp="1"/>
          </p:cNvSpPr>
          <p:nvPr>
            <p:ph type="body" sz="quarter" idx="4294967295"/>
          </p:nvPr>
        </p:nvSpPr>
        <p:spPr>
          <a:xfrm>
            <a:off x="3549081" y="4629197"/>
            <a:ext cx="5093834" cy="66730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CN" altLang="en-US" sz="1250" dirty="0">
                <a:solidFill>
                  <a:schemeClr val="bg1"/>
                </a:solidFill>
              </a:rPr>
              <a:t>International </a:t>
            </a:r>
            <a:r>
              <a:rPr lang="en-US" altLang="zh-CN" sz="1250" dirty="0">
                <a:solidFill>
                  <a:schemeClr val="bg1"/>
                </a:solidFill>
              </a:rPr>
              <a:t>Affairs</a:t>
            </a:r>
            <a:r>
              <a:rPr lang="zh-CN" altLang="en-US" sz="1250" dirty="0">
                <a:solidFill>
                  <a:schemeClr val="bg1"/>
                </a:solidFill>
              </a:rPr>
              <a:t> Office (International Student Office),</a:t>
            </a:r>
            <a:endParaRPr lang="en-US" altLang="zh-CN" sz="125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zh-CN" altLang="en-US" sz="1250" dirty="0">
                <a:solidFill>
                  <a:schemeClr val="bg1"/>
                </a:solidFill>
              </a:rPr>
              <a:t>September 2026</a:t>
            </a:r>
            <a:r>
              <a:rPr lang="en-US" altLang="zh-CN" sz="12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altLang="en-US" sz="12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45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1E8CD5-26D5-4613-B95E-9954A86EF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Annual Review Process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999DC7A-4B34-45BA-BE06-9093AF4B7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</a:t>
            </a:fld>
            <a:endParaRPr lang="zh-CN" altLang="en-US"/>
          </a:p>
        </p:txBody>
      </p:sp>
      <p:grpSp>
        <p:nvGrpSpPr>
          <p:cNvPr id="5" name="27071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0C597CF-076F-45FF-A25E-C75688A01259}"/>
              </a:ext>
            </a:extLst>
          </p:cNvPr>
          <p:cNvGrpSpPr>
            <a:grpSpLocks noChangeAspect="1"/>
          </p:cNvGrpSpPr>
          <p:nvPr/>
        </p:nvGrpSpPr>
        <p:grpSpPr>
          <a:xfrm>
            <a:off x="1610657" y="1130300"/>
            <a:ext cx="9297666" cy="6234177"/>
            <a:chOff x="1610657" y="1130300"/>
            <a:chExt cx="9297666" cy="6234177"/>
          </a:xfrm>
        </p:grpSpPr>
        <p:grpSp>
          <p:nvGrpSpPr>
            <p:cNvPr id="6" name="ïŝ1íḋê">
              <a:extLst>
                <a:ext uri="{FF2B5EF4-FFF2-40B4-BE49-F238E27FC236}">
                  <a16:creationId xmlns:a16="http://schemas.microsoft.com/office/drawing/2014/main" id="{14E7DF99-4590-45BD-B9A2-41B6AE08FA06}"/>
                </a:ext>
              </a:extLst>
            </p:cNvPr>
            <p:cNvGrpSpPr/>
            <p:nvPr/>
          </p:nvGrpSpPr>
          <p:grpSpPr>
            <a:xfrm>
              <a:off x="5046160" y="2807330"/>
              <a:ext cx="2087422" cy="3428241"/>
              <a:chOff x="8157339" y="791672"/>
              <a:chExt cx="2744397" cy="4507494"/>
            </a:xfrm>
          </p:grpSpPr>
          <p:sp>
            <p:nvSpPr>
              <p:cNvPr id="43" name="îślïḍé">
                <a:extLst>
                  <a:ext uri="{FF2B5EF4-FFF2-40B4-BE49-F238E27FC236}">
                    <a16:creationId xmlns:a16="http://schemas.microsoft.com/office/drawing/2014/main" id="{7894E0B4-42C4-4A36-B7A5-E5969077BF89}"/>
                  </a:ext>
                </a:extLst>
              </p:cNvPr>
              <p:cNvSpPr/>
              <p:nvPr/>
            </p:nvSpPr>
            <p:spPr bwMode="auto">
              <a:xfrm>
                <a:off x="8712382" y="5250191"/>
                <a:ext cx="16325" cy="10884"/>
              </a:xfrm>
              <a:custGeom>
                <a:avLst/>
                <a:gdLst>
                  <a:gd name="T0" fmla="*/ 8 w 9"/>
                  <a:gd name="T1" fmla="*/ 6 h 6"/>
                  <a:gd name="T2" fmla="*/ 9 w 9"/>
                  <a:gd name="T3" fmla="*/ 6 h 6"/>
                  <a:gd name="T4" fmla="*/ 8 w 9"/>
                  <a:gd name="T5" fmla="*/ 6 h 6"/>
                  <a:gd name="T6" fmla="*/ 8 w 9"/>
                  <a:gd name="T7" fmla="*/ 5 h 6"/>
                  <a:gd name="T8" fmla="*/ 8 w 9"/>
                  <a:gd name="T9" fmla="*/ 5 h 6"/>
                  <a:gd name="T10" fmla="*/ 8 w 9"/>
                  <a:gd name="T11" fmla="*/ 5 h 6"/>
                  <a:gd name="T12" fmla="*/ 2 w 9"/>
                  <a:gd name="T13" fmla="*/ 1 h 6"/>
                  <a:gd name="T14" fmla="*/ 8 w 9"/>
                  <a:gd name="T15" fmla="*/ 5 h 6"/>
                  <a:gd name="T16" fmla="*/ 2 w 9"/>
                  <a:gd name="T17" fmla="*/ 1 h 6"/>
                  <a:gd name="T18" fmla="*/ 2 w 9"/>
                  <a:gd name="T19" fmla="*/ 1 h 6"/>
                  <a:gd name="T20" fmla="*/ 2 w 9"/>
                  <a:gd name="T21" fmla="*/ 1 h 6"/>
                  <a:gd name="T22" fmla="*/ 2 w 9"/>
                  <a:gd name="T23" fmla="*/ 1 h 6"/>
                  <a:gd name="T24" fmla="*/ 1 w 9"/>
                  <a:gd name="T25" fmla="*/ 1 h 6"/>
                  <a:gd name="T26" fmla="*/ 2 w 9"/>
                  <a:gd name="T27" fmla="*/ 1 h 6"/>
                  <a:gd name="T28" fmla="*/ 1 w 9"/>
                  <a:gd name="T29" fmla="*/ 1 h 6"/>
                  <a:gd name="T30" fmla="*/ 1 w 9"/>
                  <a:gd name="T31" fmla="*/ 0 h 6"/>
                  <a:gd name="T32" fmla="*/ 1 w 9"/>
                  <a:gd name="T33" fmla="*/ 0 h 6"/>
                  <a:gd name="T34" fmla="*/ 1 w 9"/>
                  <a:gd name="T35" fmla="*/ 0 h 6"/>
                  <a:gd name="T36" fmla="*/ 0 w 9"/>
                  <a:gd name="T37" fmla="*/ 0 h 6"/>
                  <a:gd name="T38" fmla="*/ 0 w 9"/>
                  <a:gd name="T39" fmla="*/ 0 h 6"/>
                  <a:gd name="T40" fmla="*/ 0 w 9"/>
                  <a:gd name="T4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" h="6">
                    <a:moveTo>
                      <a:pt x="8" y="6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8" y="6"/>
                    </a:cubicBezTo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moveTo>
                      <a:pt x="2" y="1"/>
                    </a:moveTo>
                    <a:cubicBezTo>
                      <a:pt x="4" y="3"/>
                      <a:pt x="6" y="4"/>
                      <a:pt x="8" y="5"/>
                    </a:cubicBezTo>
                    <a:cubicBezTo>
                      <a:pt x="6" y="4"/>
                      <a:pt x="4" y="3"/>
                      <a:pt x="2" y="1"/>
                    </a:cubicBezTo>
                    <a:moveTo>
                      <a:pt x="2" y="1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moveTo>
                      <a:pt x="1" y="1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ïśḷîḑè">
                <a:extLst>
                  <a:ext uri="{FF2B5EF4-FFF2-40B4-BE49-F238E27FC236}">
                    <a16:creationId xmlns:a16="http://schemas.microsoft.com/office/drawing/2014/main" id="{F0E2F0DD-9592-4F1C-91F9-3DBF8AC5CC07}"/>
                  </a:ext>
                </a:extLst>
              </p:cNvPr>
              <p:cNvSpPr/>
              <p:nvPr/>
            </p:nvSpPr>
            <p:spPr bwMode="auto">
              <a:xfrm>
                <a:off x="10765695" y="4785837"/>
                <a:ext cx="12696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5" name="íśḻîḓê">
                <a:extLst>
                  <a:ext uri="{FF2B5EF4-FFF2-40B4-BE49-F238E27FC236}">
                    <a16:creationId xmlns:a16="http://schemas.microsoft.com/office/drawing/2014/main" id="{8631FCCB-9D57-4DBD-880D-3F4168423F7E}"/>
                  </a:ext>
                </a:extLst>
              </p:cNvPr>
              <p:cNvSpPr/>
              <p:nvPr/>
            </p:nvSpPr>
            <p:spPr bwMode="auto">
              <a:xfrm>
                <a:off x="10642350" y="5018016"/>
                <a:ext cx="16325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6" name="iś1iďè">
                <a:extLst>
                  <a:ext uri="{FF2B5EF4-FFF2-40B4-BE49-F238E27FC236}">
                    <a16:creationId xmlns:a16="http://schemas.microsoft.com/office/drawing/2014/main" id="{34ABB70B-8396-4A91-A4AC-3E20AB7CF1E9}"/>
                  </a:ext>
                </a:extLst>
              </p:cNvPr>
              <p:cNvSpPr/>
              <p:nvPr/>
            </p:nvSpPr>
            <p:spPr bwMode="auto">
              <a:xfrm>
                <a:off x="10500866" y="4881973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7" name="ïṩliḍê">
                <a:extLst>
                  <a:ext uri="{FF2B5EF4-FFF2-40B4-BE49-F238E27FC236}">
                    <a16:creationId xmlns:a16="http://schemas.microsoft.com/office/drawing/2014/main" id="{2ADB7404-5794-42EF-BDC4-CA3265CCFFEF}"/>
                  </a:ext>
                </a:extLst>
              </p:cNvPr>
              <p:cNvSpPr/>
              <p:nvPr/>
            </p:nvSpPr>
            <p:spPr bwMode="auto">
              <a:xfrm>
                <a:off x="10388406" y="4990806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8" name="ïṣļíḓê">
                <a:extLst>
                  <a:ext uri="{FF2B5EF4-FFF2-40B4-BE49-F238E27FC236}">
                    <a16:creationId xmlns:a16="http://schemas.microsoft.com/office/drawing/2014/main" id="{3009980C-5DC3-4666-A5ED-ABD28CE6052B}"/>
                  </a:ext>
                </a:extLst>
              </p:cNvPr>
              <p:cNvSpPr/>
              <p:nvPr/>
            </p:nvSpPr>
            <p:spPr bwMode="auto">
              <a:xfrm>
                <a:off x="10364826" y="4947273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9" name="íŝḷiḓê">
                <a:extLst>
                  <a:ext uri="{FF2B5EF4-FFF2-40B4-BE49-F238E27FC236}">
                    <a16:creationId xmlns:a16="http://schemas.microsoft.com/office/drawing/2014/main" id="{6F3C8ED6-EE91-43B1-8A9D-CB7C5E6C517A}"/>
                  </a:ext>
                </a:extLst>
              </p:cNvPr>
              <p:cNvSpPr/>
              <p:nvPr/>
            </p:nvSpPr>
            <p:spPr bwMode="auto">
              <a:xfrm>
                <a:off x="10288643" y="5039781"/>
                <a:ext cx="10884" cy="90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0" name="îṣľiḑê">
                <a:extLst>
                  <a:ext uri="{FF2B5EF4-FFF2-40B4-BE49-F238E27FC236}">
                    <a16:creationId xmlns:a16="http://schemas.microsoft.com/office/drawing/2014/main" id="{10B18A73-0180-49D9-B510-AC11FF3FFDAA}"/>
                  </a:ext>
                </a:extLst>
              </p:cNvPr>
              <p:cNvSpPr/>
              <p:nvPr/>
            </p:nvSpPr>
            <p:spPr bwMode="auto">
              <a:xfrm>
                <a:off x="10266879" y="4843881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1" name="iSľîdè">
                <a:extLst>
                  <a:ext uri="{FF2B5EF4-FFF2-40B4-BE49-F238E27FC236}">
                    <a16:creationId xmlns:a16="http://schemas.microsoft.com/office/drawing/2014/main" id="{92B830CA-4664-4383-A1FD-0B2708958814}"/>
                  </a:ext>
                </a:extLst>
              </p:cNvPr>
              <p:cNvSpPr/>
              <p:nvPr/>
            </p:nvSpPr>
            <p:spPr bwMode="auto">
              <a:xfrm>
                <a:off x="10183439" y="5097824"/>
                <a:ext cx="19953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2" name="iṣliďê">
                <a:extLst>
                  <a:ext uri="{FF2B5EF4-FFF2-40B4-BE49-F238E27FC236}">
                    <a16:creationId xmlns:a16="http://schemas.microsoft.com/office/drawing/2014/main" id="{CCD8F465-C62C-4C9D-BCCE-09EF57D874E6}"/>
                  </a:ext>
                </a:extLst>
              </p:cNvPr>
              <p:cNvSpPr/>
              <p:nvPr/>
            </p:nvSpPr>
            <p:spPr bwMode="auto">
              <a:xfrm>
                <a:off x="10101816" y="4949088"/>
                <a:ext cx="14510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3" name="íṧḻïďê">
                <a:extLst>
                  <a:ext uri="{FF2B5EF4-FFF2-40B4-BE49-F238E27FC236}">
                    <a16:creationId xmlns:a16="http://schemas.microsoft.com/office/drawing/2014/main" id="{51C8CC32-DD52-4040-B67C-8ECFBA6CD8F8}"/>
                  </a:ext>
                </a:extLst>
              </p:cNvPr>
              <p:cNvSpPr/>
              <p:nvPr/>
            </p:nvSpPr>
            <p:spPr bwMode="auto">
              <a:xfrm>
                <a:off x="10009307" y="4863833"/>
                <a:ext cx="21767" cy="2358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4" name="ïşļïḍê">
                <a:extLst>
                  <a:ext uri="{FF2B5EF4-FFF2-40B4-BE49-F238E27FC236}">
                    <a16:creationId xmlns:a16="http://schemas.microsoft.com/office/drawing/2014/main" id="{B5938F01-6952-4EF1-B89D-3248A3A283AE}"/>
                  </a:ext>
                </a:extLst>
              </p:cNvPr>
              <p:cNvSpPr/>
              <p:nvPr/>
            </p:nvSpPr>
            <p:spPr bwMode="auto">
              <a:xfrm>
                <a:off x="9911357" y="5106894"/>
                <a:ext cx="12696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5" name="ïşļíḍè">
                <a:extLst>
                  <a:ext uri="{FF2B5EF4-FFF2-40B4-BE49-F238E27FC236}">
                    <a16:creationId xmlns:a16="http://schemas.microsoft.com/office/drawing/2014/main" id="{FDA13359-261E-4649-AF6D-FE032B780659}"/>
                  </a:ext>
                </a:extLst>
              </p:cNvPr>
              <p:cNvSpPr/>
              <p:nvPr/>
            </p:nvSpPr>
            <p:spPr bwMode="auto">
              <a:xfrm>
                <a:off x="9838802" y="5271957"/>
                <a:ext cx="18138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6" name="ïṧḻídè">
                <a:extLst>
                  <a:ext uri="{FF2B5EF4-FFF2-40B4-BE49-F238E27FC236}">
                    <a16:creationId xmlns:a16="http://schemas.microsoft.com/office/drawing/2014/main" id="{29949922-B190-4D51-86B0-2BA0E864B49C}"/>
                  </a:ext>
                </a:extLst>
              </p:cNvPr>
              <p:cNvSpPr/>
              <p:nvPr/>
            </p:nvSpPr>
            <p:spPr bwMode="auto">
              <a:xfrm>
                <a:off x="9597556" y="4818488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î$ļiḋe">
                <a:extLst>
                  <a:ext uri="{FF2B5EF4-FFF2-40B4-BE49-F238E27FC236}">
                    <a16:creationId xmlns:a16="http://schemas.microsoft.com/office/drawing/2014/main" id="{227ECE89-58C2-47FA-AB0A-4440DF7C98E4}"/>
                  </a:ext>
                </a:extLst>
              </p:cNvPr>
              <p:cNvSpPr/>
              <p:nvPr/>
            </p:nvSpPr>
            <p:spPr bwMode="auto">
              <a:xfrm>
                <a:off x="9573974" y="5130474"/>
                <a:ext cx="16325" cy="16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8" name="îśḷïďê">
                <a:extLst>
                  <a:ext uri="{FF2B5EF4-FFF2-40B4-BE49-F238E27FC236}">
                    <a16:creationId xmlns:a16="http://schemas.microsoft.com/office/drawing/2014/main" id="{7EF26485-5B57-45A3-A06E-8652A976699B}"/>
                  </a:ext>
                </a:extLst>
              </p:cNvPr>
              <p:cNvSpPr/>
              <p:nvPr/>
            </p:nvSpPr>
            <p:spPr bwMode="auto">
              <a:xfrm>
                <a:off x="9425237" y="5139545"/>
                <a:ext cx="9070" cy="90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9" name="ïṧḷíḋé">
                <a:extLst>
                  <a:ext uri="{FF2B5EF4-FFF2-40B4-BE49-F238E27FC236}">
                    <a16:creationId xmlns:a16="http://schemas.microsoft.com/office/drawing/2014/main" id="{081DCD80-9C57-4AC3-AC50-CE424507633D}"/>
                  </a:ext>
                </a:extLst>
              </p:cNvPr>
              <p:cNvSpPr/>
              <p:nvPr/>
            </p:nvSpPr>
            <p:spPr bwMode="auto">
              <a:xfrm>
                <a:off x="9372636" y="5206658"/>
                <a:ext cx="18138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0" name="i$ḷíḑe">
                <a:extLst>
                  <a:ext uri="{FF2B5EF4-FFF2-40B4-BE49-F238E27FC236}">
                    <a16:creationId xmlns:a16="http://schemas.microsoft.com/office/drawing/2014/main" id="{3329FE42-5AA2-4654-92DE-0D20632CEF22}"/>
                  </a:ext>
                </a:extLst>
              </p:cNvPr>
              <p:cNvSpPr/>
              <p:nvPr/>
            </p:nvSpPr>
            <p:spPr bwMode="auto">
              <a:xfrm>
                <a:off x="9318219" y="5039781"/>
                <a:ext cx="5443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1" name="ïŝlide">
                <a:extLst>
                  <a:ext uri="{FF2B5EF4-FFF2-40B4-BE49-F238E27FC236}">
                    <a16:creationId xmlns:a16="http://schemas.microsoft.com/office/drawing/2014/main" id="{D3236C14-DB38-4286-9FE9-CC43F1C12B94}"/>
                  </a:ext>
                </a:extLst>
              </p:cNvPr>
              <p:cNvSpPr/>
              <p:nvPr/>
            </p:nvSpPr>
            <p:spPr bwMode="auto">
              <a:xfrm>
                <a:off x="9231152" y="5230239"/>
                <a:ext cx="3627" cy="362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2" name="iṧḷîḋé">
                <a:extLst>
                  <a:ext uri="{FF2B5EF4-FFF2-40B4-BE49-F238E27FC236}">
                    <a16:creationId xmlns:a16="http://schemas.microsoft.com/office/drawing/2014/main" id="{3FC8CE39-6C8E-442E-BC43-28F27E0E6A0E}"/>
                  </a:ext>
                </a:extLst>
              </p:cNvPr>
              <p:cNvSpPr/>
              <p:nvPr/>
            </p:nvSpPr>
            <p:spPr bwMode="auto">
              <a:xfrm>
                <a:off x="9213014" y="5293724"/>
                <a:ext cx="7257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3" name="íṣļíḋe">
                <a:extLst>
                  <a:ext uri="{FF2B5EF4-FFF2-40B4-BE49-F238E27FC236}">
                    <a16:creationId xmlns:a16="http://schemas.microsoft.com/office/drawing/2014/main" id="{02262CBC-907E-4F00-BB88-E33C75AD9802}"/>
                  </a:ext>
                </a:extLst>
              </p:cNvPr>
              <p:cNvSpPr/>
              <p:nvPr/>
            </p:nvSpPr>
            <p:spPr bwMode="auto">
              <a:xfrm>
                <a:off x="9142272" y="5277398"/>
                <a:ext cx="7257" cy="90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4" name="íS1îḑé">
                <a:extLst>
                  <a:ext uri="{FF2B5EF4-FFF2-40B4-BE49-F238E27FC236}">
                    <a16:creationId xmlns:a16="http://schemas.microsoft.com/office/drawing/2014/main" id="{602200B8-DF70-49BB-9DED-0449746DA7F6}"/>
                  </a:ext>
                </a:extLst>
              </p:cNvPr>
              <p:cNvSpPr/>
              <p:nvPr/>
            </p:nvSpPr>
            <p:spPr bwMode="auto">
              <a:xfrm>
                <a:off x="9035253" y="5072431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5" name="îṥľiḋê">
                <a:extLst>
                  <a:ext uri="{FF2B5EF4-FFF2-40B4-BE49-F238E27FC236}">
                    <a16:creationId xmlns:a16="http://schemas.microsoft.com/office/drawing/2014/main" id="{9C96F900-9576-40E4-983F-4F4CD76B8F5D}"/>
                  </a:ext>
                </a:extLst>
              </p:cNvPr>
              <p:cNvSpPr/>
              <p:nvPr/>
            </p:nvSpPr>
            <p:spPr bwMode="auto">
              <a:xfrm>
                <a:off x="10627840" y="4170932"/>
                <a:ext cx="12696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6" name="î$ļîḋé">
                <a:extLst>
                  <a:ext uri="{FF2B5EF4-FFF2-40B4-BE49-F238E27FC236}">
                    <a16:creationId xmlns:a16="http://schemas.microsoft.com/office/drawing/2014/main" id="{1C8C16B6-6D6E-4C3B-92E7-96081CA277D0}"/>
                  </a:ext>
                </a:extLst>
              </p:cNvPr>
              <p:cNvSpPr/>
              <p:nvPr/>
            </p:nvSpPr>
            <p:spPr bwMode="auto">
              <a:xfrm>
                <a:off x="10557098" y="4125586"/>
                <a:ext cx="18138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7" name="ïŝlíďe">
                <a:extLst>
                  <a:ext uri="{FF2B5EF4-FFF2-40B4-BE49-F238E27FC236}">
                    <a16:creationId xmlns:a16="http://schemas.microsoft.com/office/drawing/2014/main" id="{7C01B7D0-2EFA-4BC2-9E0F-967E10B1F8F2}"/>
                  </a:ext>
                </a:extLst>
              </p:cNvPr>
              <p:cNvSpPr/>
              <p:nvPr/>
            </p:nvSpPr>
            <p:spPr bwMode="auto">
              <a:xfrm>
                <a:off x="9838802" y="4158235"/>
                <a:ext cx="18138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8" name="i$ľidé">
                <a:extLst>
                  <a:ext uri="{FF2B5EF4-FFF2-40B4-BE49-F238E27FC236}">
                    <a16:creationId xmlns:a16="http://schemas.microsoft.com/office/drawing/2014/main" id="{73A7CFA9-1C7A-4181-9681-861A3ABA4230}"/>
                  </a:ext>
                </a:extLst>
              </p:cNvPr>
              <p:cNvSpPr/>
              <p:nvPr/>
            </p:nvSpPr>
            <p:spPr bwMode="auto">
              <a:xfrm>
                <a:off x="9372636" y="4092935"/>
                <a:ext cx="18138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9" name="ïṧḻîdé">
                <a:extLst>
                  <a:ext uri="{FF2B5EF4-FFF2-40B4-BE49-F238E27FC236}">
                    <a16:creationId xmlns:a16="http://schemas.microsoft.com/office/drawing/2014/main" id="{15BF6CFC-4C44-47CF-A0C8-FD3347C29101}"/>
                  </a:ext>
                </a:extLst>
              </p:cNvPr>
              <p:cNvSpPr/>
              <p:nvPr/>
            </p:nvSpPr>
            <p:spPr bwMode="auto">
              <a:xfrm>
                <a:off x="9231152" y="4114701"/>
                <a:ext cx="3627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0" name="iś1îḍé">
                <a:extLst>
                  <a:ext uri="{FF2B5EF4-FFF2-40B4-BE49-F238E27FC236}">
                    <a16:creationId xmlns:a16="http://schemas.microsoft.com/office/drawing/2014/main" id="{74912F63-DB6C-4389-AA59-86D476E9A837}"/>
                  </a:ext>
                </a:extLst>
              </p:cNvPr>
              <p:cNvSpPr/>
              <p:nvPr/>
            </p:nvSpPr>
            <p:spPr bwMode="auto">
              <a:xfrm>
                <a:off x="9213014" y="4178189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1" name="îṧļïde">
                <a:extLst>
                  <a:ext uri="{FF2B5EF4-FFF2-40B4-BE49-F238E27FC236}">
                    <a16:creationId xmlns:a16="http://schemas.microsoft.com/office/drawing/2014/main" id="{DAD159FB-0F86-4632-BAC8-EA273D133C9D}"/>
                  </a:ext>
                </a:extLst>
              </p:cNvPr>
              <p:cNvSpPr/>
              <p:nvPr/>
            </p:nvSpPr>
            <p:spPr bwMode="auto">
              <a:xfrm>
                <a:off x="9142272" y="4163677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2" name="išľiḑé">
                <a:extLst>
                  <a:ext uri="{FF2B5EF4-FFF2-40B4-BE49-F238E27FC236}">
                    <a16:creationId xmlns:a16="http://schemas.microsoft.com/office/drawing/2014/main" id="{A221562C-FF84-41BA-9692-B5A547DF1912}"/>
                  </a:ext>
                </a:extLst>
              </p:cNvPr>
              <p:cNvSpPr/>
              <p:nvPr/>
            </p:nvSpPr>
            <p:spPr bwMode="auto">
              <a:xfrm>
                <a:off x="8746847" y="3987731"/>
                <a:ext cx="14510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3" name="ïṧ1ïḋè">
                <a:extLst>
                  <a:ext uri="{FF2B5EF4-FFF2-40B4-BE49-F238E27FC236}">
                    <a16:creationId xmlns:a16="http://schemas.microsoft.com/office/drawing/2014/main" id="{FBEDCA8E-D044-411E-91FD-51EB6D006E7F}"/>
                  </a:ext>
                </a:extLst>
              </p:cNvPr>
              <p:cNvSpPr/>
              <p:nvPr/>
            </p:nvSpPr>
            <p:spPr bwMode="auto">
              <a:xfrm>
                <a:off x="8712382" y="4102004"/>
                <a:ext cx="21767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4" name="iṥľïḋè">
                <a:extLst>
                  <a:ext uri="{FF2B5EF4-FFF2-40B4-BE49-F238E27FC236}">
                    <a16:creationId xmlns:a16="http://schemas.microsoft.com/office/drawing/2014/main" id="{1CF1312A-2992-46F7-9F39-1311EFC20F45}"/>
                  </a:ext>
                </a:extLst>
              </p:cNvPr>
              <p:cNvSpPr/>
              <p:nvPr/>
            </p:nvSpPr>
            <p:spPr bwMode="auto">
              <a:xfrm>
                <a:off x="10892666" y="4744117"/>
                <a:ext cx="9070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5" name="ïS1ïḍe">
                <a:extLst>
                  <a:ext uri="{FF2B5EF4-FFF2-40B4-BE49-F238E27FC236}">
                    <a16:creationId xmlns:a16="http://schemas.microsoft.com/office/drawing/2014/main" id="{AC495382-5CA9-426A-ACF3-6B2EADABB279}"/>
                  </a:ext>
                </a:extLst>
              </p:cNvPr>
              <p:cNvSpPr/>
              <p:nvPr/>
            </p:nvSpPr>
            <p:spPr bwMode="auto">
              <a:xfrm>
                <a:off x="10845505" y="4774955"/>
                <a:ext cx="3627" cy="362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6" name="í$lîḓe">
                <a:extLst>
                  <a:ext uri="{FF2B5EF4-FFF2-40B4-BE49-F238E27FC236}">
                    <a16:creationId xmlns:a16="http://schemas.microsoft.com/office/drawing/2014/main" id="{E2263F06-E864-4366-BF80-0FA86628FE00}"/>
                  </a:ext>
                </a:extLst>
              </p:cNvPr>
              <p:cNvSpPr/>
              <p:nvPr/>
            </p:nvSpPr>
            <p:spPr bwMode="auto">
              <a:xfrm>
                <a:off x="10801972" y="4793093"/>
                <a:ext cx="16325" cy="16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7" name="îṡ1íḓe">
                <a:extLst>
                  <a:ext uri="{FF2B5EF4-FFF2-40B4-BE49-F238E27FC236}">
                    <a16:creationId xmlns:a16="http://schemas.microsoft.com/office/drawing/2014/main" id="{2E1102CB-1956-4A25-93C1-F6984BE6E3DE}"/>
                  </a:ext>
                </a:extLst>
              </p:cNvPr>
              <p:cNvSpPr/>
              <p:nvPr/>
            </p:nvSpPr>
            <p:spPr bwMode="auto">
              <a:xfrm>
                <a:off x="10765696" y="4283393"/>
                <a:ext cx="12696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8" name="íşlíḑè">
                <a:extLst>
                  <a:ext uri="{FF2B5EF4-FFF2-40B4-BE49-F238E27FC236}">
                    <a16:creationId xmlns:a16="http://schemas.microsoft.com/office/drawing/2014/main" id="{B8EB17A0-3E7F-4AF6-8977-5BF52523256F}"/>
                  </a:ext>
                </a:extLst>
              </p:cNvPr>
              <p:cNvSpPr/>
              <p:nvPr/>
            </p:nvSpPr>
            <p:spPr bwMode="auto">
              <a:xfrm>
                <a:off x="10627841" y="4784025"/>
                <a:ext cx="12696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9" name="îSḻïḑê">
                <a:extLst>
                  <a:ext uri="{FF2B5EF4-FFF2-40B4-BE49-F238E27FC236}">
                    <a16:creationId xmlns:a16="http://schemas.microsoft.com/office/drawing/2014/main" id="{4F365BD4-5F7A-4803-9353-6F19D40094D7}"/>
                  </a:ext>
                </a:extLst>
              </p:cNvPr>
              <p:cNvSpPr/>
              <p:nvPr/>
            </p:nvSpPr>
            <p:spPr bwMode="auto">
              <a:xfrm>
                <a:off x="10642351" y="4515569"/>
                <a:ext cx="16325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0" name="išļiďe">
                <a:extLst>
                  <a:ext uri="{FF2B5EF4-FFF2-40B4-BE49-F238E27FC236}">
                    <a16:creationId xmlns:a16="http://schemas.microsoft.com/office/drawing/2014/main" id="{28E6580F-080A-4BF2-AD4E-6F6305271585}"/>
                  </a:ext>
                </a:extLst>
              </p:cNvPr>
              <p:cNvSpPr/>
              <p:nvPr/>
            </p:nvSpPr>
            <p:spPr bwMode="auto">
              <a:xfrm>
                <a:off x="10557099" y="4740491"/>
                <a:ext cx="18138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1" name="iśľíḑè">
                <a:extLst>
                  <a:ext uri="{FF2B5EF4-FFF2-40B4-BE49-F238E27FC236}">
                    <a16:creationId xmlns:a16="http://schemas.microsoft.com/office/drawing/2014/main" id="{27FB5DEB-57C8-43E7-8DD5-9DFE13E64401}"/>
                  </a:ext>
                </a:extLst>
              </p:cNvPr>
              <p:cNvSpPr/>
              <p:nvPr/>
            </p:nvSpPr>
            <p:spPr bwMode="auto">
              <a:xfrm>
                <a:off x="10500869" y="4379528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2" name="íṡ1ïḍê">
                <a:extLst>
                  <a:ext uri="{FF2B5EF4-FFF2-40B4-BE49-F238E27FC236}">
                    <a16:creationId xmlns:a16="http://schemas.microsoft.com/office/drawing/2014/main" id="{8DF0BEF1-A7FD-4370-AADB-7AFCFA801211}"/>
                  </a:ext>
                </a:extLst>
              </p:cNvPr>
              <p:cNvSpPr/>
              <p:nvPr/>
            </p:nvSpPr>
            <p:spPr bwMode="auto">
              <a:xfrm>
                <a:off x="10388408" y="4488361"/>
                <a:ext cx="7257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3" name="iṧḷíḑè">
                <a:extLst>
                  <a:ext uri="{FF2B5EF4-FFF2-40B4-BE49-F238E27FC236}">
                    <a16:creationId xmlns:a16="http://schemas.microsoft.com/office/drawing/2014/main" id="{AC65D9EF-CE6F-4706-95F4-22C5DB2E180B}"/>
                  </a:ext>
                </a:extLst>
              </p:cNvPr>
              <p:cNvSpPr/>
              <p:nvPr/>
            </p:nvSpPr>
            <p:spPr bwMode="auto">
              <a:xfrm>
                <a:off x="10288646" y="4537338"/>
                <a:ext cx="10884" cy="90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4" name="íṥľïḍè">
                <a:extLst>
                  <a:ext uri="{FF2B5EF4-FFF2-40B4-BE49-F238E27FC236}">
                    <a16:creationId xmlns:a16="http://schemas.microsoft.com/office/drawing/2014/main" id="{24084739-005C-4A05-8FC4-6C2F4F07587D}"/>
                  </a:ext>
                </a:extLst>
              </p:cNvPr>
              <p:cNvSpPr/>
              <p:nvPr/>
            </p:nvSpPr>
            <p:spPr bwMode="auto">
              <a:xfrm>
                <a:off x="10266880" y="4341437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5" name="iṣḷíḍê">
                <a:extLst>
                  <a:ext uri="{FF2B5EF4-FFF2-40B4-BE49-F238E27FC236}">
                    <a16:creationId xmlns:a16="http://schemas.microsoft.com/office/drawing/2014/main" id="{6395387A-2192-498F-A551-22339FE34C8D}"/>
                  </a:ext>
                </a:extLst>
              </p:cNvPr>
              <p:cNvSpPr/>
              <p:nvPr/>
            </p:nvSpPr>
            <p:spPr bwMode="auto">
              <a:xfrm>
                <a:off x="10183440" y="4595379"/>
                <a:ext cx="19953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6" name="îṩļiḋè">
                <a:extLst>
                  <a:ext uri="{FF2B5EF4-FFF2-40B4-BE49-F238E27FC236}">
                    <a16:creationId xmlns:a16="http://schemas.microsoft.com/office/drawing/2014/main" id="{BF39F52F-BAFB-494F-ADC4-BBB748A52C1B}"/>
                  </a:ext>
                </a:extLst>
              </p:cNvPr>
              <p:cNvSpPr/>
              <p:nvPr/>
            </p:nvSpPr>
            <p:spPr bwMode="auto">
              <a:xfrm>
                <a:off x="9838803" y="4769512"/>
                <a:ext cx="18138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7" name="ïšľïde">
                <a:extLst>
                  <a:ext uri="{FF2B5EF4-FFF2-40B4-BE49-F238E27FC236}">
                    <a16:creationId xmlns:a16="http://schemas.microsoft.com/office/drawing/2014/main" id="{70A04D09-1FCA-4E4B-B9D0-1A7A6D1CBA59}"/>
                  </a:ext>
                </a:extLst>
              </p:cNvPr>
              <p:cNvSpPr/>
              <p:nvPr/>
            </p:nvSpPr>
            <p:spPr bwMode="auto">
              <a:xfrm>
                <a:off x="9764433" y="4488361"/>
                <a:ext cx="14510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8" name="íṣļiḑê">
                <a:extLst>
                  <a:ext uri="{FF2B5EF4-FFF2-40B4-BE49-F238E27FC236}">
                    <a16:creationId xmlns:a16="http://schemas.microsoft.com/office/drawing/2014/main" id="{9E421310-0EE9-4ACF-AAB8-4DD3A009F940}"/>
                  </a:ext>
                </a:extLst>
              </p:cNvPr>
              <p:cNvSpPr/>
              <p:nvPr/>
            </p:nvSpPr>
            <p:spPr bwMode="auto">
              <a:xfrm>
                <a:off x="9711832" y="4482920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9" name="išlíḓè">
                <a:extLst>
                  <a:ext uri="{FF2B5EF4-FFF2-40B4-BE49-F238E27FC236}">
                    <a16:creationId xmlns:a16="http://schemas.microsoft.com/office/drawing/2014/main" id="{2D2CF5AB-1E27-4CD8-BEE1-9CEB66562C3A}"/>
                  </a:ext>
                </a:extLst>
              </p:cNvPr>
              <p:cNvSpPr/>
              <p:nvPr/>
            </p:nvSpPr>
            <p:spPr bwMode="auto">
              <a:xfrm>
                <a:off x="9668299" y="4495616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0" name="î$ḻïḋê">
                <a:extLst>
                  <a:ext uri="{FF2B5EF4-FFF2-40B4-BE49-F238E27FC236}">
                    <a16:creationId xmlns:a16="http://schemas.microsoft.com/office/drawing/2014/main" id="{04F7CCED-8A9B-4E44-B588-9A6C9A6E88D1}"/>
                  </a:ext>
                </a:extLst>
              </p:cNvPr>
              <p:cNvSpPr/>
              <p:nvPr/>
            </p:nvSpPr>
            <p:spPr bwMode="auto">
              <a:xfrm>
                <a:off x="9597557" y="4316042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1" name="îS1iḍe">
                <a:extLst>
                  <a:ext uri="{FF2B5EF4-FFF2-40B4-BE49-F238E27FC236}">
                    <a16:creationId xmlns:a16="http://schemas.microsoft.com/office/drawing/2014/main" id="{4FA9F861-8DD2-41A7-B4B8-FA32F36126FD}"/>
                  </a:ext>
                </a:extLst>
              </p:cNvPr>
              <p:cNvSpPr/>
              <p:nvPr/>
            </p:nvSpPr>
            <p:spPr bwMode="auto">
              <a:xfrm>
                <a:off x="9573975" y="4628031"/>
                <a:ext cx="16325" cy="16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2" name="ísļíḍé">
                <a:extLst>
                  <a:ext uri="{FF2B5EF4-FFF2-40B4-BE49-F238E27FC236}">
                    <a16:creationId xmlns:a16="http://schemas.microsoft.com/office/drawing/2014/main" id="{51F8812D-B1FD-4CEB-BA22-576D445759AE}"/>
                  </a:ext>
                </a:extLst>
              </p:cNvPr>
              <p:cNvSpPr/>
              <p:nvPr/>
            </p:nvSpPr>
            <p:spPr bwMode="auto">
              <a:xfrm>
                <a:off x="9514119" y="4430317"/>
                <a:ext cx="23580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3" name="ïṥļiḑé">
                <a:extLst>
                  <a:ext uri="{FF2B5EF4-FFF2-40B4-BE49-F238E27FC236}">
                    <a16:creationId xmlns:a16="http://schemas.microsoft.com/office/drawing/2014/main" id="{0039EE78-F602-445C-A7BA-F12C494B2A55}"/>
                  </a:ext>
                </a:extLst>
              </p:cNvPr>
              <p:cNvSpPr/>
              <p:nvPr/>
            </p:nvSpPr>
            <p:spPr bwMode="auto">
              <a:xfrm>
                <a:off x="9425238" y="4637100"/>
                <a:ext cx="9070" cy="90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4" name="ïş1ïḋé">
                <a:extLst>
                  <a:ext uri="{FF2B5EF4-FFF2-40B4-BE49-F238E27FC236}">
                    <a16:creationId xmlns:a16="http://schemas.microsoft.com/office/drawing/2014/main" id="{CCEA70E8-FE91-41AA-8E27-9D2872ADCD16}"/>
                  </a:ext>
                </a:extLst>
              </p:cNvPr>
              <p:cNvSpPr/>
              <p:nvPr/>
            </p:nvSpPr>
            <p:spPr bwMode="auto">
              <a:xfrm>
                <a:off x="9372637" y="4704212"/>
                <a:ext cx="18138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5" name="îśḷiḍe">
                <a:extLst>
                  <a:ext uri="{FF2B5EF4-FFF2-40B4-BE49-F238E27FC236}">
                    <a16:creationId xmlns:a16="http://schemas.microsoft.com/office/drawing/2014/main" id="{A6C14378-0DF4-4664-89A7-0103F6AEB95D}"/>
                  </a:ext>
                </a:extLst>
              </p:cNvPr>
              <p:cNvSpPr/>
              <p:nvPr/>
            </p:nvSpPr>
            <p:spPr bwMode="auto">
              <a:xfrm>
                <a:off x="9318220" y="4537338"/>
                <a:ext cx="5443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6" name="íšļíde">
                <a:extLst>
                  <a:ext uri="{FF2B5EF4-FFF2-40B4-BE49-F238E27FC236}">
                    <a16:creationId xmlns:a16="http://schemas.microsoft.com/office/drawing/2014/main" id="{E348BBD5-085B-4C99-AA45-CE3F3E6FB1AF}"/>
                  </a:ext>
                </a:extLst>
              </p:cNvPr>
              <p:cNvSpPr/>
              <p:nvPr/>
            </p:nvSpPr>
            <p:spPr bwMode="auto">
              <a:xfrm>
                <a:off x="9213015" y="4789466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7" name="i$lîḑè">
                <a:extLst>
                  <a:ext uri="{FF2B5EF4-FFF2-40B4-BE49-F238E27FC236}">
                    <a16:creationId xmlns:a16="http://schemas.microsoft.com/office/drawing/2014/main" id="{14E4EA2A-2978-4E18-A33B-60468AFC3770}"/>
                  </a:ext>
                </a:extLst>
              </p:cNvPr>
              <p:cNvSpPr/>
              <p:nvPr/>
            </p:nvSpPr>
            <p:spPr bwMode="auto">
              <a:xfrm>
                <a:off x="9142273" y="4774955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8" name="išľíḍè">
                <a:extLst>
                  <a:ext uri="{FF2B5EF4-FFF2-40B4-BE49-F238E27FC236}">
                    <a16:creationId xmlns:a16="http://schemas.microsoft.com/office/drawing/2014/main" id="{AAFE8F24-E011-4EA7-834D-93C820A68F0B}"/>
                  </a:ext>
                </a:extLst>
              </p:cNvPr>
              <p:cNvSpPr/>
              <p:nvPr/>
            </p:nvSpPr>
            <p:spPr bwMode="auto">
              <a:xfrm>
                <a:off x="9035255" y="4571800"/>
                <a:ext cx="21767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9" name="ïṡḷíḋè">
                <a:extLst>
                  <a:ext uri="{FF2B5EF4-FFF2-40B4-BE49-F238E27FC236}">
                    <a16:creationId xmlns:a16="http://schemas.microsoft.com/office/drawing/2014/main" id="{017B535E-488D-4965-AD90-64E9BE299804}"/>
                  </a:ext>
                </a:extLst>
              </p:cNvPr>
              <p:cNvSpPr/>
              <p:nvPr/>
            </p:nvSpPr>
            <p:spPr bwMode="auto">
              <a:xfrm>
                <a:off x="8928236" y="4359576"/>
                <a:ext cx="14510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0" name="ïṧḷíḍe">
                <a:extLst>
                  <a:ext uri="{FF2B5EF4-FFF2-40B4-BE49-F238E27FC236}">
                    <a16:creationId xmlns:a16="http://schemas.microsoft.com/office/drawing/2014/main" id="{D1F452D2-ADB9-49FD-B1EF-09C8CEC51854}"/>
                  </a:ext>
                </a:extLst>
              </p:cNvPr>
              <p:cNvSpPr/>
              <p:nvPr/>
            </p:nvSpPr>
            <p:spPr bwMode="auto">
              <a:xfrm>
                <a:off x="8828472" y="4397668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1" name="í$ḷíḓé">
                <a:extLst>
                  <a:ext uri="{FF2B5EF4-FFF2-40B4-BE49-F238E27FC236}">
                    <a16:creationId xmlns:a16="http://schemas.microsoft.com/office/drawing/2014/main" id="{6DF24E39-430A-47E5-A923-2099FEE90349}"/>
                  </a:ext>
                </a:extLst>
              </p:cNvPr>
              <p:cNvSpPr/>
              <p:nvPr/>
            </p:nvSpPr>
            <p:spPr bwMode="auto">
              <a:xfrm>
                <a:off x="8735964" y="4357762"/>
                <a:ext cx="18138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2" name="iṡľíďè">
                <a:extLst>
                  <a:ext uri="{FF2B5EF4-FFF2-40B4-BE49-F238E27FC236}">
                    <a16:creationId xmlns:a16="http://schemas.microsoft.com/office/drawing/2014/main" id="{0E013FF4-DCBB-4C20-BE94-1DDAB1199C8D}"/>
                  </a:ext>
                </a:extLst>
              </p:cNvPr>
              <p:cNvSpPr/>
              <p:nvPr/>
            </p:nvSpPr>
            <p:spPr bwMode="auto">
              <a:xfrm>
                <a:off x="8730522" y="4372273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3" name="îslîḑè">
                <a:extLst>
                  <a:ext uri="{FF2B5EF4-FFF2-40B4-BE49-F238E27FC236}">
                    <a16:creationId xmlns:a16="http://schemas.microsoft.com/office/drawing/2014/main" id="{4DDBC49B-C50E-42CC-8385-401F2397C4C9}"/>
                  </a:ext>
                </a:extLst>
              </p:cNvPr>
              <p:cNvSpPr/>
              <p:nvPr/>
            </p:nvSpPr>
            <p:spPr bwMode="auto">
              <a:xfrm>
                <a:off x="8746848" y="4599008"/>
                <a:ext cx="14510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4" name="iśḻíḍe">
                <a:extLst>
                  <a:ext uri="{FF2B5EF4-FFF2-40B4-BE49-F238E27FC236}">
                    <a16:creationId xmlns:a16="http://schemas.microsoft.com/office/drawing/2014/main" id="{8BE354FD-CBF0-40BF-A136-4CE3460C9C1E}"/>
                  </a:ext>
                </a:extLst>
              </p:cNvPr>
              <p:cNvSpPr/>
              <p:nvPr/>
            </p:nvSpPr>
            <p:spPr bwMode="auto">
              <a:xfrm>
                <a:off x="8712384" y="4713282"/>
                <a:ext cx="21767" cy="2358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5" name="í$ḷiḑè">
                <a:extLst>
                  <a:ext uri="{FF2B5EF4-FFF2-40B4-BE49-F238E27FC236}">
                    <a16:creationId xmlns:a16="http://schemas.microsoft.com/office/drawing/2014/main" id="{507752FF-3070-4001-9DEE-4281933C2E5E}"/>
                  </a:ext>
                </a:extLst>
              </p:cNvPr>
              <p:cNvSpPr/>
              <p:nvPr/>
            </p:nvSpPr>
            <p:spPr bwMode="auto">
              <a:xfrm>
                <a:off x="8610807" y="4637100"/>
                <a:ext cx="14510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6" name="iŝḷiḋè">
                <a:extLst>
                  <a:ext uri="{FF2B5EF4-FFF2-40B4-BE49-F238E27FC236}">
                    <a16:creationId xmlns:a16="http://schemas.microsoft.com/office/drawing/2014/main" id="{AA0580D2-CE73-4EE6-882F-6039F27357DA}"/>
                  </a:ext>
                </a:extLst>
              </p:cNvPr>
              <p:cNvSpPr/>
              <p:nvPr/>
            </p:nvSpPr>
            <p:spPr bwMode="auto">
              <a:xfrm>
                <a:off x="8512857" y="4591752"/>
                <a:ext cx="5443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7" name="îṧ1îḋe">
                <a:extLst>
                  <a:ext uri="{FF2B5EF4-FFF2-40B4-BE49-F238E27FC236}">
                    <a16:creationId xmlns:a16="http://schemas.microsoft.com/office/drawing/2014/main" id="{7CFB6786-C9D9-48BE-9A98-7899D34DB284}"/>
                  </a:ext>
                </a:extLst>
              </p:cNvPr>
              <p:cNvSpPr/>
              <p:nvPr/>
            </p:nvSpPr>
            <p:spPr bwMode="auto">
              <a:xfrm>
                <a:off x="9165853" y="2587416"/>
                <a:ext cx="14510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8" name="ïśľíḓe">
                <a:extLst>
                  <a:ext uri="{FF2B5EF4-FFF2-40B4-BE49-F238E27FC236}">
                    <a16:creationId xmlns:a16="http://schemas.microsoft.com/office/drawing/2014/main" id="{0BCF653F-2AFB-44F5-B343-95C814D8A001}"/>
                  </a:ext>
                </a:extLst>
              </p:cNvPr>
              <p:cNvSpPr/>
              <p:nvPr/>
            </p:nvSpPr>
            <p:spPr bwMode="auto">
              <a:xfrm>
                <a:off x="9251107" y="2502163"/>
                <a:ext cx="21767" cy="2358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9" name="i$1íḋe">
                <a:extLst>
                  <a:ext uri="{FF2B5EF4-FFF2-40B4-BE49-F238E27FC236}">
                    <a16:creationId xmlns:a16="http://schemas.microsoft.com/office/drawing/2014/main" id="{1F9C8EB8-A326-422C-B1A3-49E9FFBE57CF}"/>
                  </a:ext>
                </a:extLst>
              </p:cNvPr>
              <p:cNvSpPr/>
              <p:nvPr/>
            </p:nvSpPr>
            <p:spPr bwMode="auto">
              <a:xfrm>
                <a:off x="9673740" y="2456817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0" name="işḻîḋé">
                <a:extLst>
                  <a:ext uri="{FF2B5EF4-FFF2-40B4-BE49-F238E27FC236}">
                    <a16:creationId xmlns:a16="http://schemas.microsoft.com/office/drawing/2014/main" id="{CA393B1C-57B9-4F66-A228-6B29E67D4576}"/>
                  </a:ext>
                </a:extLst>
              </p:cNvPr>
              <p:cNvSpPr/>
              <p:nvPr/>
            </p:nvSpPr>
            <p:spPr bwMode="auto">
              <a:xfrm>
                <a:off x="9958519" y="2678110"/>
                <a:ext cx="5443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1" name="ïşḷiḋè">
                <a:extLst>
                  <a:ext uri="{FF2B5EF4-FFF2-40B4-BE49-F238E27FC236}">
                    <a16:creationId xmlns:a16="http://schemas.microsoft.com/office/drawing/2014/main" id="{EAB417EE-ED41-48B2-92B2-0E490F4F7E11}"/>
                  </a:ext>
                </a:extLst>
              </p:cNvPr>
              <p:cNvSpPr/>
              <p:nvPr/>
            </p:nvSpPr>
            <p:spPr bwMode="auto">
              <a:xfrm>
                <a:off x="9425238" y="1796564"/>
                <a:ext cx="18138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2" name="îśḻïďê">
                <a:extLst>
                  <a:ext uri="{FF2B5EF4-FFF2-40B4-BE49-F238E27FC236}">
                    <a16:creationId xmlns:a16="http://schemas.microsoft.com/office/drawing/2014/main" id="{5A7FDFBC-3BB8-4E33-9777-8E9C692521A8}"/>
                  </a:ext>
                </a:extLst>
              </p:cNvPr>
              <p:cNvSpPr/>
              <p:nvPr/>
            </p:nvSpPr>
            <p:spPr bwMode="auto">
              <a:xfrm>
                <a:off x="9503235" y="1515414"/>
                <a:ext cx="14510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3" name="íṩḻïḑe">
                <a:extLst>
                  <a:ext uri="{FF2B5EF4-FFF2-40B4-BE49-F238E27FC236}">
                    <a16:creationId xmlns:a16="http://schemas.microsoft.com/office/drawing/2014/main" id="{E34FAA0C-81A5-4AF4-AF1F-2E9008AB9117}"/>
                  </a:ext>
                </a:extLst>
              </p:cNvPr>
              <p:cNvSpPr/>
              <p:nvPr/>
            </p:nvSpPr>
            <p:spPr bwMode="auto">
              <a:xfrm>
                <a:off x="9564908" y="1509971"/>
                <a:ext cx="5443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4" name="îšľîḋè">
                <a:extLst>
                  <a:ext uri="{FF2B5EF4-FFF2-40B4-BE49-F238E27FC236}">
                    <a16:creationId xmlns:a16="http://schemas.microsoft.com/office/drawing/2014/main" id="{017A6103-952B-4261-AC2A-C38EFEE6DCEA}"/>
                  </a:ext>
                </a:extLst>
              </p:cNvPr>
              <p:cNvSpPr/>
              <p:nvPr/>
            </p:nvSpPr>
            <p:spPr bwMode="auto">
              <a:xfrm>
                <a:off x="9606627" y="1522669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5" name="iŝľîdè">
                <a:extLst>
                  <a:ext uri="{FF2B5EF4-FFF2-40B4-BE49-F238E27FC236}">
                    <a16:creationId xmlns:a16="http://schemas.microsoft.com/office/drawing/2014/main" id="{B6DD779F-E8A5-4292-9C34-D4C929C0243B}"/>
                  </a:ext>
                </a:extLst>
              </p:cNvPr>
              <p:cNvSpPr/>
              <p:nvPr/>
            </p:nvSpPr>
            <p:spPr bwMode="auto">
              <a:xfrm>
                <a:off x="9673740" y="1343094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6" name="íSļíḓè">
                <a:extLst>
                  <a:ext uri="{FF2B5EF4-FFF2-40B4-BE49-F238E27FC236}">
                    <a16:creationId xmlns:a16="http://schemas.microsoft.com/office/drawing/2014/main" id="{1A97D6E7-7CD1-4400-B988-7DBF32A8173E}"/>
                  </a:ext>
                </a:extLst>
              </p:cNvPr>
              <p:cNvSpPr/>
              <p:nvPr/>
            </p:nvSpPr>
            <p:spPr bwMode="auto">
              <a:xfrm>
                <a:off x="9691878" y="1655083"/>
                <a:ext cx="16325" cy="16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7" name="íṧ1iďè">
                <a:extLst>
                  <a:ext uri="{FF2B5EF4-FFF2-40B4-BE49-F238E27FC236}">
                    <a16:creationId xmlns:a16="http://schemas.microsoft.com/office/drawing/2014/main" id="{CD0FF2DB-773D-4E84-800C-CD84E8924F38}"/>
                  </a:ext>
                </a:extLst>
              </p:cNvPr>
              <p:cNvSpPr/>
              <p:nvPr/>
            </p:nvSpPr>
            <p:spPr bwMode="auto">
              <a:xfrm>
                <a:off x="9744481" y="1455556"/>
                <a:ext cx="23580" cy="2358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8" name="isliḋê">
                <a:extLst>
                  <a:ext uri="{FF2B5EF4-FFF2-40B4-BE49-F238E27FC236}">
                    <a16:creationId xmlns:a16="http://schemas.microsoft.com/office/drawing/2014/main" id="{EEB6B801-835B-4652-93BE-16DAB72FA530}"/>
                  </a:ext>
                </a:extLst>
              </p:cNvPr>
              <p:cNvSpPr/>
              <p:nvPr/>
            </p:nvSpPr>
            <p:spPr bwMode="auto">
              <a:xfrm>
                <a:off x="9847872" y="1664151"/>
                <a:ext cx="9070" cy="90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9" name="iśľïdè">
                <a:extLst>
                  <a:ext uri="{FF2B5EF4-FFF2-40B4-BE49-F238E27FC236}">
                    <a16:creationId xmlns:a16="http://schemas.microsoft.com/office/drawing/2014/main" id="{56222D9A-525F-4F07-AD11-39B54543C85B}"/>
                  </a:ext>
                </a:extLst>
              </p:cNvPr>
              <p:cNvSpPr/>
              <p:nvPr/>
            </p:nvSpPr>
            <p:spPr bwMode="auto">
              <a:xfrm>
                <a:off x="9891407" y="1731264"/>
                <a:ext cx="18138" cy="16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0" name="iśḷíďé">
                <a:extLst>
                  <a:ext uri="{FF2B5EF4-FFF2-40B4-BE49-F238E27FC236}">
                    <a16:creationId xmlns:a16="http://schemas.microsoft.com/office/drawing/2014/main" id="{99EBC783-611A-46C6-8CAD-095E1E3868BE}"/>
                  </a:ext>
                </a:extLst>
              </p:cNvPr>
              <p:cNvSpPr/>
              <p:nvPr/>
            </p:nvSpPr>
            <p:spPr bwMode="auto">
              <a:xfrm>
                <a:off x="9165911" y="2083151"/>
                <a:ext cx="14510" cy="16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1" name="ïṧlíḍê">
                <a:extLst>
                  <a:ext uri="{FF2B5EF4-FFF2-40B4-BE49-F238E27FC236}">
                    <a16:creationId xmlns:a16="http://schemas.microsoft.com/office/drawing/2014/main" id="{6B58EDC6-C9AC-437D-BB58-CA039F57D59A}"/>
                  </a:ext>
                </a:extLst>
              </p:cNvPr>
              <p:cNvSpPr/>
              <p:nvPr/>
            </p:nvSpPr>
            <p:spPr bwMode="auto">
              <a:xfrm>
                <a:off x="9251165" y="1999713"/>
                <a:ext cx="21767" cy="2358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2" name="íšļîḑé">
                <a:extLst>
                  <a:ext uri="{FF2B5EF4-FFF2-40B4-BE49-F238E27FC236}">
                    <a16:creationId xmlns:a16="http://schemas.microsoft.com/office/drawing/2014/main" id="{644D417E-991B-4D6C-9A4C-7168C1206EAB}"/>
                  </a:ext>
                </a:extLst>
              </p:cNvPr>
              <p:cNvSpPr/>
              <p:nvPr/>
            </p:nvSpPr>
            <p:spPr bwMode="auto">
              <a:xfrm>
                <a:off x="9358184" y="2242773"/>
                <a:ext cx="12696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3" name="ïṩḻiḑe">
                <a:extLst>
                  <a:ext uri="{FF2B5EF4-FFF2-40B4-BE49-F238E27FC236}">
                    <a16:creationId xmlns:a16="http://schemas.microsoft.com/office/drawing/2014/main" id="{57D531E3-7EAE-4BFF-9521-817E555071FB}"/>
                  </a:ext>
                </a:extLst>
              </p:cNvPr>
              <p:cNvSpPr/>
              <p:nvPr/>
            </p:nvSpPr>
            <p:spPr bwMode="auto">
              <a:xfrm>
                <a:off x="9425299" y="2407835"/>
                <a:ext cx="18138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4" name="işļíḑé">
                <a:extLst>
                  <a:ext uri="{FF2B5EF4-FFF2-40B4-BE49-F238E27FC236}">
                    <a16:creationId xmlns:a16="http://schemas.microsoft.com/office/drawing/2014/main" id="{C362580F-8875-4652-B42C-FCAA66308853}"/>
                  </a:ext>
                </a:extLst>
              </p:cNvPr>
              <p:cNvSpPr/>
              <p:nvPr/>
            </p:nvSpPr>
            <p:spPr bwMode="auto">
              <a:xfrm>
                <a:off x="9503295" y="2126684"/>
                <a:ext cx="14510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5" name="ïṣ1íḋè">
                <a:extLst>
                  <a:ext uri="{FF2B5EF4-FFF2-40B4-BE49-F238E27FC236}">
                    <a16:creationId xmlns:a16="http://schemas.microsoft.com/office/drawing/2014/main" id="{53C0DD5E-1BCA-4934-A9D2-97F0FE92BD27}"/>
                  </a:ext>
                </a:extLst>
              </p:cNvPr>
              <p:cNvSpPr/>
              <p:nvPr/>
            </p:nvSpPr>
            <p:spPr bwMode="auto">
              <a:xfrm>
                <a:off x="9564968" y="2121243"/>
                <a:ext cx="5443" cy="725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6" name="îSḻíḋe">
                <a:extLst>
                  <a:ext uri="{FF2B5EF4-FFF2-40B4-BE49-F238E27FC236}">
                    <a16:creationId xmlns:a16="http://schemas.microsoft.com/office/drawing/2014/main" id="{463A0426-27F9-4EE3-A170-436B1A4EEA69}"/>
                  </a:ext>
                </a:extLst>
              </p:cNvPr>
              <p:cNvSpPr/>
              <p:nvPr/>
            </p:nvSpPr>
            <p:spPr bwMode="auto">
              <a:xfrm>
                <a:off x="9673802" y="1954367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7" name="iṣḷíďè">
                <a:extLst>
                  <a:ext uri="{FF2B5EF4-FFF2-40B4-BE49-F238E27FC236}">
                    <a16:creationId xmlns:a16="http://schemas.microsoft.com/office/drawing/2014/main" id="{81245DB1-E9F5-41C9-A8E2-63B7589C5108}"/>
                  </a:ext>
                </a:extLst>
              </p:cNvPr>
              <p:cNvSpPr/>
              <p:nvPr/>
            </p:nvSpPr>
            <p:spPr bwMode="auto">
              <a:xfrm>
                <a:off x="9691941" y="2266354"/>
                <a:ext cx="16325" cy="16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8" name="íṥḷîďé">
                <a:extLst>
                  <a:ext uri="{FF2B5EF4-FFF2-40B4-BE49-F238E27FC236}">
                    <a16:creationId xmlns:a16="http://schemas.microsoft.com/office/drawing/2014/main" id="{5E62E543-C061-44B9-AF53-9A0DE4C19B1C}"/>
                  </a:ext>
                </a:extLst>
              </p:cNvPr>
              <p:cNvSpPr/>
              <p:nvPr/>
            </p:nvSpPr>
            <p:spPr bwMode="auto">
              <a:xfrm>
                <a:off x="9847935" y="2275421"/>
                <a:ext cx="9070" cy="90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29" name="íSḷîdê">
                <a:extLst>
                  <a:ext uri="{FF2B5EF4-FFF2-40B4-BE49-F238E27FC236}">
                    <a16:creationId xmlns:a16="http://schemas.microsoft.com/office/drawing/2014/main" id="{58D31391-FF7B-428F-B0DF-1190CD33AB59}"/>
                  </a:ext>
                </a:extLst>
              </p:cNvPr>
              <p:cNvSpPr/>
              <p:nvPr/>
            </p:nvSpPr>
            <p:spPr bwMode="auto">
              <a:xfrm>
                <a:off x="9891472" y="2342534"/>
                <a:ext cx="18138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0" name="iṡlîḍê">
                <a:extLst>
                  <a:ext uri="{FF2B5EF4-FFF2-40B4-BE49-F238E27FC236}">
                    <a16:creationId xmlns:a16="http://schemas.microsoft.com/office/drawing/2014/main" id="{496EA51D-FDB3-41B6-8EDF-461CCA4EF609}"/>
                  </a:ext>
                </a:extLst>
              </p:cNvPr>
              <p:cNvSpPr/>
              <p:nvPr/>
            </p:nvSpPr>
            <p:spPr bwMode="auto">
              <a:xfrm>
                <a:off x="9958583" y="2175659"/>
                <a:ext cx="5443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1" name="ïSļidé">
                <a:extLst>
                  <a:ext uri="{FF2B5EF4-FFF2-40B4-BE49-F238E27FC236}">
                    <a16:creationId xmlns:a16="http://schemas.microsoft.com/office/drawing/2014/main" id="{9B952F48-4ED0-46EB-8AE4-FC564352292F}"/>
                  </a:ext>
                </a:extLst>
              </p:cNvPr>
              <p:cNvSpPr/>
              <p:nvPr/>
            </p:nvSpPr>
            <p:spPr bwMode="auto">
              <a:xfrm>
                <a:off x="10047465" y="2367929"/>
                <a:ext cx="3627" cy="362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2" name="ïṥlïďê">
                <a:extLst>
                  <a:ext uri="{FF2B5EF4-FFF2-40B4-BE49-F238E27FC236}">
                    <a16:creationId xmlns:a16="http://schemas.microsoft.com/office/drawing/2014/main" id="{42D851FA-46CC-4199-A3B4-1FA3ADBA4F3A}"/>
                  </a:ext>
                </a:extLst>
              </p:cNvPr>
              <p:cNvSpPr/>
              <p:nvPr/>
            </p:nvSpPr>
            <p:spPr bwMode="auto">
              <a:xfrm>
                <a:off x="10061977" y="2429602"/>
                <a:ext cx="7257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3" name="íŝḻíḋe">
                <a:extLst>
                  <a:ext uri="{FF2B5EF4-FFF2-40B4-BE49-F238E27FC236}">
                    <a16:creationId xmlns:a16="http://schemas.microsoft.com/office/drawing/2014/main" id="{B915B429-F4E4-440A-AF7B-7D9268B0E371}"/>
                  </a:ext>
                </a:extLst>
              </p:cNvPr>
              <p:cNvSpPr/>
              <p:nvPr/>
            </p:nvSpPr>
            <p:spPr bwMode="auto">
              <a:xfrm>
                <a:off x="10132717" y="2413277"/>
                <a:ext cx="7257" cy="725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4" name="ïṡḷîďe">
                <a:extLst>
                  <a:ext uri="{FF2B5EF4-FFF2-40B4-BE49-F238E27FC236}">
                    <a16:creationId xmlns:a16="http://schemas.microsoft.com/office/drawing/2014/main" id="{320E8FA6-7F12-4B4B-97F3-C9419F767662}"/>
                  </a:ext>
                </a:extLst>
              </p:cNvPr>
              <p:cNvSpPr/>
              <p:nvPr/>
            </p:nvSpPr>
            <p:spPr bwMode="auto">
              <a:xfrm>
                <a:off x="10217970" y="2202867"/>
                <a:ext cx="36279" cy="3446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5" name="îşḻiḍê">
                <a:extLst>
                  <a:ext uri="{FF2B5EF4-FFF2-40B4-BE49-F238E27FC236}">
                    <a16:creationId xmlns:a16="http://schemas.microsoft.com/office/drawing/2014/main" id="{198563F3-C53E-44A5-8196-21FD21EDF61B}"/>
                  </a:ext>
                </a:extLst>
              </p:cNvPr>
              <p:cNvSpPr/>
              <p:nvPr/>
            </p:nvSpPr>
            <p:spPr bwMode="auto">
              <a:xfrm>
                <a:off x="9425299" y="1283233"/>
                <a:ext cx="18138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6" name="ïṥ1ïḑê">
                <a:extLst>
                  <a:ext uri="{FF2B5EF4-FFF2-40B4-BE49-F238E27FC236}">
                    <a16:creationId xmlns:a16="http://schemas.microsoft.com/office/drawing/2014/main" id="{581D56E8-AD60-40F6-BDFC-6D358F4D1FE6}"/>
                  </a:ext>
                </a:extLst>
              </p:cNvPr>
              <p:cNvSpPr/>
              <p:nvPr/>
            </p:nvSpPr>
            <p:spPr bwMode="auto">
              <a:xfrm>
                <a:off x="10217970" y="2202867"/>
                <a:ext cx="18138" cy="34465"/>
              </a:xfrm>
              <a:custGeom>
                <a:avLst/>
                <a:gdLst>
                  <a:gd name="T0" fmla="*/ 10 w 10"/>
                  <a:gd name="T1" fmla="*/ 0 h 20"/>
                  <a:gd name="T2" fmla="*/ 0 w 10"/>
                  <a:gd name="T3" fmla="*/ 10 h 20"/>
                  <a:gd name="T4" fmla="*/ 10 w 10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20">
                    <a:moveTo>
                      <a:pt x="10" y="0"/>
                    </a:move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7" name="îSľiďè">
                <a:extLst>
                  <a:ext uri="{FF2B5EF4-FFF2-40B4-BE49-F238E27FC236}">
                    <a16:creationId xmlns:a16="http://schemas.microsoft.com/office/drawing/2014/main" id="{05A31CB1-2025-4953-BF36-A3BF25BB0945}"/>
                  </a:ext>
                </a:extLst>
              </p:cNvPr>
              <p:cNvSpPr/>
              <p:nvPr/>
            </p:nvSpPr>
            <p:spPr bwMode="auto">
              <a:xfrm>
                <a:off x="10217970" y="2202867"/>
                <a:ext cx="36279" cy="3446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8" name="íṩ1ïḋè">
                <a:extLst>
                  <a:ext uri="{FF2B5EF4-FFF2-40B4-BE49-F238E27FC236}">
                    <a16:creationId xmlns:a16="http://schemas.microsoft.com/office/drawing/2014/main" id="{FAF588B8-FA43-4071-A3DC-416EFDB32E97}"/>
                  </a:ext>
                </a:extLst>
              </p:cNvPr>
              <p:cNvSpPr/>
              <p:nvPr/>
            </p:nvSpPr>
            <p:spPr bwMode="auto">
              <a:xfrm>
                <a:off x="10221598" y="2208307"/>
                <a:ext cx="12696" cy="23580"/>
              </a:xfrm>
              <a:custGeom>
                <a:avLst/>
                <a:gdLst>
                  <a:gd name="T0" fmla="*/ 7 w 7"/>
                  <a:gd name="T1" fmla="*/ 0 h 14"/>
                  <a:gd name="T2" fmla="*/ 0 w 7"/>
                  <a:gd name="T3" fmla="*/ 7 h 14"/>
                  <a:gd name="T4" fmla="*/ 7 w 7"/>
                  <a:gd name="T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39" name="ïṧ1iḑe">
                <a:extLst>
                  <a:ext uri="{FF2B5EF4-FFF2-40B4-BE49-F238E27FC236}">
                    <a16:creationId xmlns:a16="http://schemas.microsoft.com/office/drawing/2014/main" id="{6C1C70AA-CD98-4134-AF20-BFD9B29D88A0}"/>
                  </a:ext>
                </a:extLst>
              </p:cNvPr>
              <p:cNvSpPr/>
              <p:nvPr/>
            </p:nvSpPr>
            <p:spPr bwMode="auto">
              <a:xfrm>
                <a:off x="10856461" y="4618949"/>
                <a:ext cx="18138" cy="36277"/>
              </a:xfrm>
              <a:custGeom>
                <a:avLst/>
                <a:gdLst>
                  <a:gd name="T0" fmla="*/ 10 w 10"/>
                  <a:gd name="T1" fmla="*/ 0 h 20"/>
                  <a:gd name="T2" fmla="*/ 0 w 10"/>
                  <a:gd name="T3" fmla="*/ 10 h 20"/>
                  <a:gd name="T4" fmla="*/ 10 w 10"/>
                  <a:gd name="T5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20">
                    <a:moveTo>
                      <a:pt x="10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0" name="iś1íḑe">
                <a:extLst>
                  <a:ext uri="{FF2B5EF4-FFF2-40B4-BE49-F238E27FC236}">
                    <a16:creationId xmlns:a16="http://schemas.microsoft.com/office/drawing/2014/main" id="{DEFE7718-5FA2-4BE1-9A93-2E600A7D0642}"/>
                  </a:ext>
                </a:extLst>
              </p:cNvPr>
              <p:cNvSpPr/>
              <p:nvPr/>
            </p:nvSpPr>
            <p:spPr bwMode="auto">
              <a:xfrm>
                <a:off x="9164098" y="4481095"/>
                <a:ext cx="18138" cy="34465"/>
              </a:xfrm>
              <a:custGeom>
                <a:avLst/>
                <a:gdLst>
                  <a:gd name="T0" fmla="*/ 10 w 10"/>
                  <a:gd name="T1" fmla="*/ 0 h 19"/>
                  <a:gd name="T2" fmla="*/ 0 w 10"/>
                  <a:gd name="T3" fmla="*/ 10 h 19"/>
                  <a:gd name="T4" fmla="*/ 10 w 10"/>
                  <a:gd name="T5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19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19"/>
                      <a:pt x="10" y="19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1" name="îŝ1ídè">
                <a:extLst>
                  <a:ext uri="{FF2B5EF4-FFF2-40B4-BE49-F238E27FC236}">
                    <a16:creationId xmlns:a16="http://schemas.microsoft.com/office/drawing/2014/main" id="{E8242B0F-32EA-4CF6-8308-B7B42AF529BD}"/>
                  </a:ext>
                </a:extLst>
              </p:cNvPr>
              <p:cNvSpPr/>
              <p:nvPr/>
            </p:nvSpPr>
            <p:spPr bwMode="auto">
              <a:xfrm>
                <a:off x="9573975" y="4014938"/>
                <a:ext cx="16325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2" name="îṥ1iḑe">
                <a:extLst>
                  <a:ext uri="{FF2B5EF4-FFF2-40B4-BE49-F238E27FC236}">
                    <a16:creationId xmlns:a16="http://schemas.microsoft.com/office/drawing/2014/main" id="{8F48EF4E-93C8-4882-8DB3-E19C3CADE72A}"/>
                  </a:ext>
                </a:extLst>
              </p:cNvPr>
              <p:cNvSpPr/>
              <p:nvPr/>
            </p:nvSpPr>
            <p:spPr bwMode="auto">
              <a:xfrm>
                <a:off x="9425238" y="4025822"/>
                <a:ext cx="9070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3" name="îṧľídè">
                <a:extLst>
                  <a:ext uri="{FF2B5EF4-FFF2-40B4-BE49-F238E27FC236}">
                    <a16:creationId xmlns:a16="http://schemas.microsoft.com/office/drawing/2014/main" id="{57BFB312-B8DF-4762-9D5B-E9309D4BF9A6}"/>
                  </a:ext>
                </a:extLst>
              </p:cNvPr>
              <p:cNvSpPr/>
              <p:nvPr/>
            </p:nvSpPr>
            <p:spPr bwMode="auto">
              <a:xfrm>
                <a:off x="10061911" y="2932052"/>
                <a:ext cx="7257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4" name="iŝḷídé">
                <a:extLst>
                  <a:ext uri="{FF2B5EF4-FFF2-40B4-BE49-F238E27FC236}">
                    <a16:creationId xmlns:a16="http://schemas.microsoft.com/office/drawing/2014/main" id="{A583F28C-9A7A-43BB-B581-EAB5BA4C0F6F}"/>
                  </a:ext>
                </a:extLst>
              </p:cNvPr>
              <p:cNvSpPr/>
              <p:nvPr/>
            </p:nvSpPr>
            <p:spPr bwMode="auto">
              <a:xfrm>
                <a:off x="10132651" y="2915728"/>
                <a:ext cx="7257" cy="90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5" name="îṣḻiḓè">
                <a:extLst>
                  <a:ext uri="{FF2B5EF4-FFF2-40B4-BE49-F238E27FC236}">
                    <a16:creationId xmlns:a16="http://schemas.microsoft.com/office/drawing/2014/main" id="{3940E171-FBA8-4AB4-96EF-7B7E0BA6B99E}"/>
                  </a:ext>
                </a:extLst>
              </p:cNvPr>
              <p:cNvSpPr/>
              <p:nvPr/>
            </p:nvSpPr>
            <p:spPr bwMode="auto">
              <a:xfrm>
                <a:off x="10225160" y="2710759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6" name="ïśľíḍe">
                <a:extLst>
                  <a:ext uri="{FF2B5EF4-FFF2-40B4-BE49-F238E27FC236}">
                    <a16:creationId xmlns:a16="http://schemas.microsoft.com/office/drawing/2014/main" id="{1E93FE0F-0BC6-4436-B5E6-1FB9E4C55D6E}"/>
                  </a:ext>
                </a:extLst>
              </p:cNvPr>
              <p:cNvSpPr/>
              <p:nvPr/>
            </p:nvSpPr>
            <p:spPr bwMode="auto">
              <a:xfrm>
                <a:off x="9621137" y="3517936"/>
                <a:ext cx="76183" cy="99763"/>
              </a:xfrm>
              <a:custGeom>
                <a:avLst/>
                <a:gdLst>
                  <a:gd name="T0" fmla="*/ 40 w 42"/>
                  <a:gd name="T1" fmla="*/ 0 h 55"/>
                  <a:gd name="T2" fmla="*/ 4 w 42"/>
                  <a:gd name="T3" fmla="*/ 0 h 55"/>
                  <a:gd name="T4" fmla="*/ 0 w 42"/>
                  <a:gd name="T5" fmla="*/ 55 h 55"/>
                  <a:gd name="T6" fmla="*/ 42 w 42"/>
                  <a:gd name="T7" fmla="*/ 55 h 55"/>
                  <a:gd name="T8" fmla="*/ 40 w 42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5">
                    <a:moveTo>
                      <a:pt x="40" y="0"/>
                    </a:moveTo>
                    <a:lnTo>
                      <a:pt x="4" y="0"/>
                    </a:lnTo>
                    <a:lnTo>
                      <a:pt x="0" y="55"/>
                    </a:lnTo>
                    <a:lnTo>
                      <a:pt x="42" y="55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7" name="íSľîḋé">
                <a:extLst>
                  <a:ext uri="{FF2B5EF4-FFF2-40B4-BE49-F238E27FC236}">
                    <a16:creationId xmlns:a16="http://schemas.microsoft.com/office/drawing/2014/main" id="{014E0F69-6F30-46FF-A301-61F90990151E}"/>
                  </a:ext>
                </a:extLst>
              </p:cNvPr>
              <p:cNvSpPr/>
              <p:nvPr/>
            </p:nvSpPr>
            <p:spPr bwMode="auto">
              <a:xfrm>
                <a:off x="10642351" y="3904292"/>
                <a:ext cx="16325" cy="16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8" name="íšlïḓê">
                <a:extLst>
                  <a:ext uri="{FF2B5EF4-FFF2-40B4-BE49-F238E27FC236}">
                    <a16:creationId xmlns:a16="http://schemas.microsoft.com/office/drawing/2014/main" id="{24CECF61-117A-4E1F-8838-947E77D06266}"/>
                  </a:ext>
                </a:extLst>
              </p:cNvPr>
              <p:cNvSpPr/>
              <p:nvPr/>
            </p:nvSpPr>
            <p:spPr bwMode="auto">
              <a:xfrm>
                <a:off x="10500869" y="3768252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9" name="îš1îḋê">
                <a:extLst>
                  <a:ext uri="{FF2B5EF4-FFF2-40B4-BE49-F238E27FC236}">
                    <a16:creationId xmlns:a16="http://schemas.microsoft.com/office/drawing/2014/main" id="{0F0FCC63-96F2-4981-8D1A-1AC3DFCCB306}"/>
                  </a:ext>
                </a:extLst>
              </p:cNvPr>
              <p:cNvSpPr/>
              <p:nvPr/>
            </p:nvSpPr>
            <p:spPr bwMode="auto">
              <a:xfrm>
                <a:off x="10388408" y="3877085"/>
                <a:ext cx="7257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0" name="íśļíḑè">
                <a:extLst>
                  <a:ext uri="{FF2B5EF4-FFF2-40B4-BE49-F238E27FC236}">
                    <a16:creationId xmlns:a16="http://schemas.microsoft.com/office/drawing/2014/main" id="{B4B18BF4-F67C-45B6-A15C-549CE44DD51A}"/>
                  </a:ext>
                </a:extLst>
              </p:cNvPr>
              <p:cNvSpPr/>
              <p:nvPr/>
            </p:nvSpPr>
            <p:spPr bwMode="auto">
              <a:xfrm>
                <a:off x="10364828" y="3833552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1" name="îṣḻïḋè">
                <a:extLst>
                  <a:ext uri="{FF2B5EF4-FFF2-40B4-BE49-F238E27FC236}">
                    <a16:creationId xmlns:a16="http://schemas.microsoft.com/office/drawing/2014/main" id="{83DA28FD-40D4-4896-B272-1EC2FA8F4675}"/>
                  </a:ext>
                </a:extLst>
              </p:cNvPr>
              <p:cNvSpPr/>
              <p:nvPr/>
            </p:nvSpPr>
            <p:spPr bwMode="auto">
              <a:xfrm>
                <a:off x="10288646" y="3924244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2" name="îsľíďe">
                <a:extLst>
                  <a:ext uri="{FF2B5EF4-FFF2-40B4-BE49-F238E27FC236}">
                    <a16:creationId xmlns:a16="http://schemas.microsoft.com/office/drawing/2014/main" id="{08FA75E9-EF91-4711-8CB8-6A2EF16F93E7}"/>
                  </a:ext>
                </a:extLst>
              </p:cNvPr>
              <p:cNvSpPr/>
              <p:nvPr/>
            </p:nvSpPr>
            <p:spPr bwMode="auto">
              <a:xfrm>
                <a:off x="10266880" y="3728344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3" name="ïṩľidè">
                <a:extLst>
                  <a:ext uri="{FF2B5EF4-FFF2-40B4-BE49-F238E27FC236}">
                    <a16:creationId xmlns:a16="http://schemas.microsoft.com/office/drawing/2014/main" id="{0D22E1DC-8CC0-49A8-897A-7A506A1FEE9C}"/>
                  </a:ext>
                </a:extLst>
              </p:cNvPr>
              <p:cNvSpPr/>
              <p:nvPr/>
            </p:nvSpPr>
            <p:spPr bwMode="auto">
              <a:xfrm>
                <a:off x="10183440" y="3984104"/>
                <a:ext cx="19953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4" name="íŝḻiḍê">
                <a:extLst>
                  <a:ext uri="{FF2B5EF4-FFF2-40B4-BE49-F238E27FC236}">
                    <a16:creationId xmlns:a16="http://schemas.microsoft.com/office/drawing/2014/main" id="{6FE5FEDA-FE28-4F82-9482-007EE32DED18}"/>
                  </a:ext>
                </a:extLst>
              </p:cNvPr>
              <p:cNvSpPr/>
              <p:nvPr/>
            </p:nvSpPr>
            <p:spPr bwMode="auto">
              <a:xfrm>
                <a:off x="10101817" y="3833552"/>
                <a:ext cx="14510" cy="1632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5" name="i$1îde">
                <a:extLst>
                  <a:ext uri="{FF2B5EF4-FFF2-40B4-BE49-F238E27FC236}">
                    <a16:creationId xmlns:a16="http://schemas.microsoft.com/office/drawing/2014/main" id="{EC763EDB-9243-4619-9D4F-18CCB4036613}"/>
                  </a:ext>
                </a:extLst>
              </p:cNvPr>
              <p:cNvSpPr/>
              <p:nvPr/>
            </p:nvSpPr>
            <p:spPr bwMode="auto">
              <a:xfrm>
                <a:off x="10009308" y="3750112"/>
                <a:ext cx="21767" cy="2358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6" name="îşļidé">
                <a:extLst>
                  <a:ext uri="{FF2B5EF4-FFF2-40B4-BE49-F238E27FC236}">
                    <a16:creationId xmlns:a16="http://schemas.microsoft.com/office/drawing/2014/main" id="{B3F859F6-7144-4CC0-ACE8-4DCEE97E56B8}"/>
                  </a:ext>
                </a:extLst>
              </p:cNvPr>
              <p:cNvSpPr/>
              <p:nvPr/>
            </p:nvSpPr>
            <p:spPr bwMode="auto">
              <a:xfrm>
                <a:off x="9911358" y="3991358"/>
                <a:ext cx="12696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7" name="ïṩḷïḋé">
                <a:extLst>
                  <a:ext uri="{FF2B5EF4-FFF2-40B4-BE49-F238E27FC236}">
                    <a16:creationId xmlns:a16="http://schemas.microsoft.com/office/drawing/2014/main" id="{80925BD9-9AB9-48FC-B4FF-A401E0DBD325}"/>
                  </a:ext>
                </a:extLst>
              </p:cNvPr>
              <p:cNvSpPr/>
              <p:nvPr/>
            </p:nvSpPr>
            <p:spPr bwMode="auto">
              <a:xfrm>
                <a:off x="9764433" y="3877085"/>
                <a:ext cx="14510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8" name="íṡḻiḑê">
                <a:extLst>
                  <a:ext uri="{FF2B5EF4-FFF2-40B4-BE49-F238E27FC236}">
                    <a16:creationId xmlns:a16="http://schemas.microsoft.com/office/drawing/2014/main" id="{A432E35F-444A-4FD6-BA4D-E64A75D6EF4A}"/>
                  </a:ext>
                </a:extLst>
              </p:cNvPr>
              <p:cNvSpPr/>
              <p:nvPr/>
            </p:nvSpPr>
            <p:spPr bwMode="auto">
              <a:xfrm>
                <a:off x="9711832" y="3871642"/>
                <a:ext cx="7257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9" name="íś1íďê">
                <a:extLst>
                  <a:ext uri="{FF2B5EF4-FFF2-40B4-BE49-F238E27FC236}">
                    <a16:creationId xmlns:a16="http://schemas.microsoft.com/office/drawing/2014/main" id="{FB819121-289C-4188-8C6C-E7609091B214}"/>
                  </a:ext>
                </a:extLst>
              </p:cNvPr>
              <p:cNvSpPr/>
              <p:nvPr/>
            </p:nvSpPr>
            <p:spPr bwMode="auto">
              <a:xfrm>
                <a:off x="9668299" y="3884339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0" name="íṡlïḑê">
                <a:extLst>
                  <a:ext uri="{FF2B5EF4-FFF2-40B4-BE49-F238E27FC236}">
                    <a16:creationId xmlns:a16="http://schemas.microsoft.com/office/drawing/2014/main" id="{923AC007-0996-4C43-8FE0-BF48E6287D0D}"/>
                  </a:ext>
                </a:extLst>
              </p:cNvPr>
              <p:cNvSpPr/>
              <p:nvPr/>
            </p:nvSpPr>
            <p:spPr bwMode="auto">
              <a:xfrm>
                <a:off x="9597557" y="3704765"/>
                <a:ext cx="10884" cy="1088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1" name="iS1iḓê">
                <a:extLst>
                  <a:ext uri="{FF2B5EF4-FFF2-40B4-BE49-F238E27FC236}">
                    <a16:creationId xmlns:a16="http://schemas.microsoft.com/office/drawing/2014/main" id="{E1320888-20D4-4836-8A96-8920EF3E95CD}"/>
                  </a:ext>
                </a:extLst>
              </p:cNvPr>
              <p:cNvSpPr/>
              <p:nvPr/>
            </p:nvSpPr>
            <p:spPr bwMode="auto">
              <a:xfrm>
                <a:off x="9514119" y="3817226"/>
                <a:ext cx="23580" cy="2358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2" name="îšlïḋé">
                <a:extLst>
                  <a:ext uri="{FF2B5EF4-FFF2-40B4-BE49-F238E27FC236}">
                    <a16:creationId xmlns:a16="http://schemas.microsoft.com/office/drawing/2014/main" id="{AD9AB1DB-3409-48D7-B596-369B9E1572C8}"/>
                  </a:ext>
                </a:extLst>
              </p:cNvPr>
              <p:cNvSpPr/>
              <p:nvPr/>
            </p:nvSpPr>
            <p:spPr bwMode="auto">
              <a:xfrm>
                <a:off x="9318220" y="3926059"/>
                <a:ext cx="5443" cy="544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3" name="îṩľíḓê">
                <a:extLst>
                  <a:ext uri="{FF2B5EF4-FFF2-40B4-BE49-F238E27FC236}">
                    <a16:creationId xmlns:a16="http://schemas.microsoft.com/office/drawing/2014/main" id="{9B246B5A-D2E1-4CF0-BED3-49599BF22AA0}"/>
                  </a:ext>
                </a:extLst>
              </p:cNvPr>
              <p:cNvSpPr/>
              <p:nvPr/>
            </p:nvSpPr>
            <p:spPr bwMode="auto">
              <a:xfrm>
                <a:off x="9035255" y="3958709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4" name="ïsļiḋê">
                <a:extLst>
                  <a:ext uri="{FF2B5EF4-FFF2-40B4-BE49-F238E27FC236}">
                    <a16:creationId xmlns:a16="http://schemas.microsoft.com/office/drawing/2014/main" id="{92C633EE-DEC6-40F6-BCFD-1FBFD9395135}"/>
                  </a:ext>
                </a:extLst>
              </p:cNvPr>
              <p:cNvSpPr/>
              <p:nvPr/>
            </p:nvSpPr>
            <p:spPr bwMode="auto">
              <a:xfrm>
                <a:off x="9080602" y="3347431"/>
                <a:ext cx="18138" cy="1995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5" name="i$1îḑé">
                <a:extLst>
                  <a:ext uri="{FF2B5EF4-FFF2-40B4-BE49-F238E27FC236}">
                    <a16:creationId xmlns:a16="http://schemas.microsoft.com/office/drawing/2014/main" id="{AE9E9B07-A621-4122-AFF4-9DEBAE289CFC}"/>
                  </a:ext>
                </a:extLst>
              </p:cNvPr>
              <p:cNvSpPr/>
              <p:nvPr/>
            </p:nvSpPr>
            <p:spPr bwMode="auto">
              <a:xfrm>
                <a:off x="9165853" y="3198693"/>
                <a:ext cx="14510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6" name="íṧḻîḓe">
                <a:extLst>
                  <a:ext uri="{FF2B5EF4-FFF2-40B4-BE49-F238E27FC236}">
                    <a16:creationId xmlns:a16="http://schemas.microsoft.com/office/drawing/2014/main" id="{2589E96E-EBA8-4008-A480-130F48034216}"/>
                  </a:ext>
                </a:extLst>
              </p:cNvPr>
              <p:cNvSpPr/>
              <p:nvPr/>
            </p:nvSpPr>
            <p:spPr bwMode="auto">
              <a:xfrm>
                <a:off x="9251107" y="3115256"/>
                <a:ext cx="21767" cy="2176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7" name="í$ļïḍé">
                <a:extLst>
                  <a:ext uri="{FF2B5EF4-FFF2-40B4-BE49-F238E27FC236}">
                    <a16:creationId xmlns:a16="http://schemas.microsoft.com/office/drawing/2014/main" id="{E6908EEE-E263-4329-9AFF-EF53D3B1DB81}"/>
                  </a:ext>
                </a:extLst>
              </p:cNvPr>
              <p:cNvSpPr/>
              <p:nvPr/>
            </p:nvSpPr>
            <p:spPr bwMode="auto">
              <a:xfrm>
                <a:off x="9358126" y="3356501"/>
                <a:ext cx="12696" cy="12696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8" name="îṣ1íḓè">
                <a:extLst>
                  <a:ext uri="{FF2B5EF4-FFF2-40B4-BE49-F238E27FC236}">
                    <a16:creationId xmlns:a16="http://schemas.microsoft.com/office/drawing/2014/main" id="{FFCE7C65-42A7-4E31-85F8-8CA8AAC2B34A}"/>
                  </a:ext>
                </a:extLst>
              </p:cNvPr>
              <p:cNvSpPr/>
              <p:nvPr/>
            </p:nvSpPr>
            <p:spPr bwMode="auto">
              <a:xfrm>
                <a:off x="9425238" y="3523378"/>
                <a:ext cx="18138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9" name="íSḷídè">
                <a:extLst>
                  <a:ext uri="{FF2B5EF4-FFF2-40B4-BE49-F238E27FC236}">
                    <a16:creationId xmlns:a16="http://schemas.microsoft.com/office/drawing/2014/main" id="{2849710E-E325-418A-B0C2-CB1F0A2BEE1B}"/>
                  </a:ext>
                </a:extLst>
              </p:cNvPr>
              <p:cNvSpPr/>
              <p:nvPr/>
            </p:nvSpPr>
            <p:spPr bwMode="auto">
              <a:xfrm>
                <a:off x="9503235" y="3240413"/>
                <a:ext cx="14510" cy="1451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0" name="íSḻídé">
                <a:extLst>
                  <a:ext uri="{FF2B5EF4-FFF2-40B4-BE49-F238E27FC236}">
                    <a16:creationId xmlns:a16="http://schemas.microsoft.com/office/drawing/2014/main" id="{B5792B9C-ABF4-4CF0-A0B1-2F17A823E2B0}"/>
                  </a:ext>
                </a:extLst>
              </p:cNvPr>
              <p:cNvSpPr/>
              <p:nvPr/>
            </p:nvSpPr>
            <p:spPr bwMode="auto">
              <a:xfrm>
                <a:off x="9564908" y="3234972"/>
                <a:ext cx="5443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1" name="ïṧlîḑè">
                <a:extLst>
                  <a:ext uri="{FF2B5EF4-FFF2-40B4-BE49-F238E27FC236}">
                    <a16:creationId xmlns:a16="http://schemas.microsoft.com/office/drawing/2014/main" id="{01F1E62D-F195-4CF8-9C61-049E9569D9CC}"/>
                  </a:ext>
                </a:extLst>
              </p:cNvPr>
              <p:cNvSpPr/>
              <p:nvPr/>
            </p:nvSpPr>
            <p:spPr bwMode="auto">
              <a:xfrm>
                <a:off x="9606627" y="3249482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2" name="ïšḷidè">
                <a:extLst>
                  <a:ext uri="{FF2B5EF4-FFF2-40B4-BE49-F238E27FC236}">
                    <a16:creationId xmlns:a16="http://schemas.microsoft.com/office/drawing/2014/main" id="{D64E4834-A99C-4060-95BC-A6E36376518E}"/>
                  </a:ext>
                </a:extLst>
              </p:cNvPr>
              <p:cNvSpPr/>
              <p:nvPr/>
            </p:nvSpPr>
            <p:spPr bwMode="auto">
              <a:xfrm>
                <a:off x="9691878" y="3380082"/>
                <a:ext cx="16325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3" name="íSḷïḑé">
                <a:extLst>
                  <a:ext uri="{FF2B5EF4-FFF2-40B4-BE49-F238E27FC236}">
                    <a16:creationId xmlns:a16="http://schemas.microsoft.com/office/drawing/2014/main" id="{36EF57FE-4A6D-4A7F-80D5-0B9D028B8F58}"/>
                  </a:ext>
                </a:extLst>
              </p:cNvPr>
              <p:cNvSpPr/>
              <p:nvPr/>
            </p:nvSpPr>
            <p:spPr bwMode="auto">
              <a:xfrm>
                <a:off x="9744481" y="3180554"/>
                <a:ext cx="23580" cy="2358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4" name="îṣļîḍé">
                <a:extLst>
                  <a:ext uri="{FF2B5EF4-FFF2-40B4-BE49-F238E27FC236}">
                    <a16:creationId xmlns:a16="http://schemas.microsoft.com/office/drawing/2014/main" id="{8167E849-C974-49C1-80F5-F5B00A954208}"/>
                  </a:ext>
                </a:extLst>
              </p:cNvPr>
              <p:cNvSpPr/>
              <p:nvPr/>
            </p:nvSpPr>
            <p:spPr bwMode="auto">
              <a:xfrm>
                <a:off x="9847872" y="3390964"/>
                <a:ext cx="9070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5" name="işḷíḍé">
                <a:extLst>
                  <a:ext uri="{FF2B5EF4-FFF2-40B4-BE49-F238E27FC236}">
                    <a16:creationId xmlns:a16="http://schemas.microsoft.com/office/drawing/2014/main" id="{0989A530-072D-42FA-AC22-499CFB72C94E}"/>
                  </a:ext>
                </a:extLst>
              </p:cNvPr>
              <p:cNvSpPr/>
              <p:nvPr/>
            </p:nvSpPr>
            <p:spPr bwMode="auto">
              <a:xfrm>
                <a:off x="9891407" y="3458077"/>
                <a:ext cx="18138" cy="181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6" name="ís1iďé">
                <a:extLst>
                  <a:ext uri="{FF2B5EF4-FFF2-40B4-BE49-F238E27FC236}">
                    <a16:creationId xmlns:a16="http://schemas.microsoft.com/office/drawing/2014/main" id="{1C429A6F-4182-4A06-88D9-B27B44262C57}"/>
                  </a:ext>
                </a:extLst>
              </p:cNvPr>
              <p:cNvSpPr/>
              <p:nvPr/>
            </p:nvSpPr>
            <p:spPr bwMode="auto">
              <a:xfrm>
                <a:off x="9958519" y="3289387"/>
                <a:ext cx="5443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7" name="íş1îḑê">
                <a:extLst>
                  <a:ext uri="{FF2B5EF4-FFF2-40B4-BE49-F238E27FC236}">
                    <a16:creationId xmlns:a16="http://schemas.microsoft.com/office/drawing/2014/main" id="{6023203C-4443-4658-BBBC-2E7D3E59D71F}"/>
                  </a:ext>
                </a:extLst>
              </p:cNvPr>
              <p:cNvSpPr/>
              <p:nvPr/>
            </p:nvSpPr>
            <p:spPr bwMode="auto">
              <a:xfrm>
                <a:off x="10047400" y="3481659"/>
                <a:ext cx="3627" cy="181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8" name="îs1iďê">
                <a:extLst>
                  <a:ext uri="{FF2B5EF4-FFF2-40B4-BE49-F238E27FC236}">
                    <a16:creationId xmlns:a16="http://schemas.microsoft.com/office/drawing/2014/main" id="{7BA46F91-3422-4EEF-856B-CCC3015921AA}"/>
                  </a:ext>
                </a:extLst>
              </p:cNvPr>
              <p:cNvSpPr/>
              <p:nvPr/>
            </p:nvSpPr>
            <p:spPr bwMode="auto">
              <a:xfrm>
                <a:off x="10061911" y="3543330"/>
                <a:ext cx="7257" cy="725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9" name="ïṩľíḑè">
                <a:extLst>
                  <a:ext uri="{FF2B5EF4-FFF2-40B4-BE49-F238E27FC236}">
                    <a16:creationId xmlns:a16="http://schemas.microsoft.com/office/drawing/2014/main" id="{17F4CFCE-9F5E-4B30-8A26-A8C2A2E3BABE}"/>
                  </a:ext>
                </a:extLst>
              </p:cNvPr>
              <p:cNvSpPr/>
              <p:nvPr/>
            </p:nvSpPr>
            <p:spPr bwMode="auto">
              <a:xfrm>
                <a:off x="10132651" y="3527006"/>
                <a:ext cx="7257" cy="90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0" name="iṩľîḑé">
                <a:extLst>
                  <a:ext uri="{FF2B5EF4-FFF2-40B4-BE49-F238E27FC236}">
                    <a16:creationId xmlns:a16="http://schemas.microsoft.com/office/drawing/2014/main" id="{5572CBBA-BF1F-42D1-AED5-FD2E1690C434}"/>
                  </a:ext>
                </a:extLst>
              </p:cNvPr>
              <p:cNvSpPr/>
              <p:nvPr/>
            </p:nvSpPr>
            <p:spPr bwMode="auto">
              <a:xfrm>
                <a:off x="10225160" y="3322037"/>
                <a:ext cx="21767" cy="2358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1" name="îṩľiďê">
                <a:extLst>
                  <a:ext uri="{FF2B5EF4-FFF2-40B4-BE49-F238E27FC236}">
                    <a16:creationId xmlns:a16="http://schemas.microsoft.com/office/drawing/2014/main" id="{4E62AE3D-E3E9-4F84-BBD6-E5A734BC298B}"/>
                  </a:ext>
                </a:extLst>
              </p:cNvPr>
              <p:cNvSpPr/>
              <p:nvPr/>
            </p:nvSpPr>
            <p:spPr bwMode="auto">
              <a:xfrm>
                <a:off x="9550395" y="3412731"/>
                <a:ext cx="226735" cy="204971"/>
              </a:xfrm>
              <a:custGeom>
                <a:avLst/>
                <a:gdLst>
                  <a:gd name="T0" fmla="*/ 111 w 125"/>
                  <a:gd name="T1" fmla="*/ 0 h 113"/>
                  <a:gd name="T2" fmla="*/ 14 w 125"/>
                  <a:gd name="T3" fmla="*/ 3 h 113"/>
                  <a:gd name="T4" fmla="*/ 0 w 125"/>
                  <a:gd name="T5" fmla="*/ 113 h 113"/>
                  <a:gd name="T6" fmla="*/ 39 w 125"/>
                  <a:gd name="T7" fmla="*/ 113 h 113"/>
                  <a:gd name="T8" fmla="*/ 43 w 125"/>
                  <a:gd name="T9" fmla="*/ 58 h 113"/>
                  <a:gd name="T10" fmla="*/ 79 w 125"/>
                  <a:gd name="T11" fmla="*/ 58 h 113"/>
                  <a:gd name="T12" fmla="*/ 81 w 125"/>
                  <a:gd name="T13" fmla="*/ 113 h 113"/>
                  <a:gd name="T14" fmla="*/ 125 w 125"/>
                  <a:gd name="T15" fmla="*/ 113 h 113"/>
                  <a:gd name="T16" fmla="*/ 111 w 125"/>
                  <a:gd name="T1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5" h="113">
                    <a:moveTo>
                      <a:pt x="111" y="0"/>
                    </a:moveTo>
                    <a:lnTo>
                      <a:pt x="14" y="3"/>
                    </a:lnTo>
                    <a:lnTo>
                      <a:pt x="0" y="113"/>
                    </a:lnTo>
                    <a:lnTo>
                      <a:pt x="39" y="113"/>
                    </a:lnTo>
                    <a:lnTo>
                      <a:pt x="43" y="58"/>
                    </a:lnTo>
                    <a:lnTo>
                      <a:pt x="79" y="58"/>
                    </a:lnTo>
                    <a:lnTo>
                      <a:pt x="81" y="113"/>
                    </a:lnTo>
                    <a:lnTo>
                      <a:pt x="125" y="113"/>
                    </a:lnTo>
                    <a:lnTo>
                      <a:pt x="111" y="0"/>
                    </a:lnTo>
                    <a:close/>
                  </a:path>
                </a:pathLst>
              </a:custGeom>
              <a:solidFill>
                <a:srgbClr val="C5D0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2" name="íś1iḍé">
                <a:extLst>
                  <a:ext uri="{FF2B5EF4-FFF2-40B4-BE49-F238E27FC236}">
                    <a16:creationId xmlns:a16="http://schemas.microsoft.com/office/drawing/2014/main" id="{BE4138AD-0EAD-46B8-AC27-5F7FBD49FCF1}"/>
                  </a:ext>
                </a:extLst>
              </p:cNvPr>
              <p:cNvSpPr/>
              <p:nvPr/>
            </p:nvSpPr>
            <p:spPr bwMode="auto">
              <a:xfrm>
                <a:off x="8157339" y="3617699"/>
                <a:ext cx="2720818" cy="1451104"/>
              </a:xfrm>
              <a:custGeom>
                <a:avLst/>
                <a:gdLst>
                  <a:gd name="T0" fmla="*/ 776 w 1517"/>
                  <a:gd name="T1" fmla="*/ 0 h 810"/>
                  <a:gd name="T2" fmla="*/ 706 w 1517"/>
                  <a:gd name="T3" fmla="*/ 0 h 810"/>
                  <a:gd name="T4" fmla="*/ 624 w 1517"/>
                  <a:gd name="T5" fmla="*/ 497 h 810"/>
                  <a:gd name="T6" fmla="*/ 489 w 1517"/>
                  <a:gd name="T7" fmla="*/ 441 h 810"/>
                  <a:gd name="T8" fmla="*/ 439 w 1517"/>
                  <a:gd name="T9" fmla="*/ 448 h 810"/>
                  <a:gd name="T10" fmla="*/ 305 w 1517"/>
                  <a:gd name="T11" fmla="*/ 586 h 810"/>
                  <a:gd name="T12" fmla="*/ 137 w 1517"/>
                  <a:gd name="T13" fmla="*/ 515 h 810"/>
                  <a:gd name="T14" fmla="*/ 75 w 1517"/>
                  <a:gd name="T15" fmla="*/ 523 h 810"/>
                  <a:gd name="T16" fmla="*/ 0 w 1517"/>
                  <a:gd name="T17" fmla="*/ 559 h 810"/>
                  <a:gd name="T18" fmla="*/ 54 w 1517"/>
                  <a:gd name="T19" fmla="*/ 618 h 810"/>
                  <a:gd name="T20" fmla="*/ 314 w 1517"/>
                  <a:gd name="T21" fmla="*/ 810 h 810"/>
                  <a:gd name="T22" fmla="*/ 327 w 1517"/>
                  <a:gd name="T23" fmla="*/ 805 h 810"/>
                  <a:gd name="T24" fmla="*/ 397 w 1517"/>
                  <a:gd name="T25" fmla="*/ 688 h 810"/>
                  <a:gd name="T26" fmla="*/ 422 w 1517"/>
                  <a:gd name="T27" fmla="*/ 684 h 810"/>
                  <a:gd name="T28" fmla="*/ 446 w 1517"/>
                  <a:gd name="T29" fmla="*/ 687 h 810"/>
                  <a:gd name="T30" fmla="*/ 554 w 1517"/>
                  <a:gd name="T31" fmla="*/ 536 h 810"/>
                  <a:gd name="T32" fmla="*/ 591 w 1517"/>
                  <a:gd name="T33" fmla="*/ 531 h 810"/>
                  <a:gd name="T34" fmla="*/ 700 w 1517"/>
                  <a:gd name="T35" fmla="*/ 579 h 810"/>
                  <a:gd name="T36" fmla="*/ 776 w 1517"/>
                  <a:gd name="T37" fmla="*/ 0 h 810"/>
                  <a:gd name="T38" fmla="*/ 948 w 1517"/>
                  <a:gd name="T39" fmla="*/ 0 h 810"/>
                  <a:gd name="T40" fmla="*/ 903 w 1517"/>
                  <a:gd name="T41" fmla="*/ 0 h 810"/>
                  <a:gd name="T42" fmla="*/ 971 w 1517"/>
                  <a:gd name="T43" fmla="*/ 563 h 810"/>
                  <a:gd name="T44" fmla="*/ 1008 w 1517"/>
                  <a:gd name="T45" fmla="*/ 519 h 810"/>
                  <a:gd name="T46" fmla="*/ 1026 w 1517"/>
                  <a:gd name="T47" fmla="*/ 517 h 810"/>
                  <a:gd name="T48" fmla="*/ 1098 w 1517"/>
                  <a:gd name="T49" fmla="*/ 574 h 810"/>
                  <a:gd name="T50" fmla="*/ 1087 w 1517"/>
                  <a:gd name="T51" fmla="*/ 653 h 810"/>
                  <a:gd name="T52" fmla="*/ 1211 w 1517"/>
                  <a:gd name="T53" fmla="*/ 628 h 810"/>
                  <a:gd name="T54" fmla="*/ 1376 w 1517"/>
                  <a:gd name="T55" fmla="*/ 741 h 810"/>
                  <a:gd name="T56" fmla="*/ 1391 w 1517"/>
                  <a:gd name="T57" fmla="*/ 781 h 810"/>
                  <a:gd name="T58" fmla="*/ 1517 w 1517"/>
                  <a:gd name="T59" fmla="*/ 693 h 810"/>
                  <a:gd name="T60" fmla="*/ 1466 w 1517"/>
                  <a:gd name="T61" fmla="*/ 669 h 810"/>
                  <a:gd name="T62" fmla="*/ 1486 w 1517"/>
                  <a:gd name="T63" fmla="*/ 601 h 810"/>
                  <a:gd name="T64" fmla="*/ 1421 w 1517"/>
                  <a:gd name="T65" fmla="*/ 551 h 810"/>
                  <a:gd name="T66" fmla="*/ 1403 w 1517"/>
                  <a:gd name="T67" fmla="*/ 553 h 810"/>
                  <a:gd name="T68" fmla="*/ 1358 w 1517"/>
                  <a:gd name="T69" fmla="*/ 595 h 810"/>
                  <a:gd name="T70" fmla="*/ 1158 w 1517"/>
                  <a:gd name="T71" fmla="*/ 503 h 810"/>
                  <a:gd name="T72" fmla="*/ 1157 w 1517"/>
                  <a:gd name="T73" fmla="*/ 503 h 810"/>
                  <a:gd name="T74" fmla="*/ 1162 w 1517"/>
                  <a:gd name="T75" fmla="*/ 441 h 810"/>
                  <a:gd name="T76" fmla="*/ 1074 w 1517"/>
                  <a:gd name="T77" fmla="*/ 374 h 810"/>
                  <a:gd name="T78" fmla="*/ 1050 w 1517"/>
                  <a:gd name="T79" fmla="*/ 377 h 810"/>
                  <a:gd name="T80" fmla="*/ 1012 w 1517"/>
                  <a:gd name="T81" fmla="*/ 398 h 810"/>
                  <a:gd name="T82" fmla="*/ 948 w 1517"/>
                  <a:gd name="T83" fmla="*/ 0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17" h="810">
                    <a:moveTo>
                      <a:pt x="776" y="0"/>
                    </a:moveTo>
                    <a:cubicBezTo>
                      <a:pt x="706" y="0"/>
                      <a:pt x="706" y="0"/>
                      <a:pt x="706" y="0"/>
                    </a:cubicBezTo>
                    <a:cubicBezTo>
                      <a:pt x="624" y="497"/>
                      <a:pt x="624" y="497"/>
                      <a:pt x="624" y="497"/>
                    </a:cubicBezTo>
                    <a:cubicBezTo>
                      <a:pt x="589" y="462"/>
                      <a:pt x="540" y="441"/>
                      <a:pt x="489" y="441"/>
                    </a:cubicBezTo>
                    <a:cubicBezTo>
                      <a:pt x="473" y="441"/>
                      <a:pt x="456" y="443"/>
                      <a:pt x="439" y="448"/>
                    </a:cubicBezTo>
                    <a:cubicBezTo>
                      <a:pt x="370" y="467"/>
                      <a:pt x="321" y="521"/>
                      <a:pt x="305" y="586"/>
                    </a:cubicBezTo>
                    <a:cubicBezTo>
                      <a:pt x="262" y="541"/>
                      <a:pt x="201" y="515"/>
                      <a:pt x="137" y="515"/>
                    </a:cubicBezTo>
                    <a:cubicBezTo>
                      <a:pt x="117" y="515"/>
                      <a:pt x="96" y="517"/>
                      <a:pt x="75" y="523"/>
                    </a:cubicBezTo>
                    <a:cubicBezTo>
                      <a:pt x="47" y="531"/>
                      <a:pt x="22" y="543"/>
                      <a:pt x="0" y="559"/>
                    </a:cubicBezTo>
                    <a:cubicBezTo>
                      <a:pt x="17" y="579"/>
                      <a:pt x="35" y="599"/>
                      <a:pt x="54" y="618"/>
                    </a:cubicBezTo>
                    <a:cubicBezTo>
                      <a:pt x="130" y="694"/>
                      <a:pt x="218" y="759"/>
                      <a:pt x="314" y="810"/>
                    </a:cubicBezTo>
                    <a:cubicBezTo>
                      <a:pt x="319" y="808"/>
                      <a:pt x="323" y="807"/>
                      <a:pt x="327" y="805"/>
                    </a:cubicBezTo>
                    <a:cubicBezTo>
                      <a:pt x="319" y="752"/>
                      <a:pt x="348" y="701"/>
                      <a:pt x="397" y="688"/>
                    </a:cubicBezTo>
                    <a:cubicBezTo>
                      <a:pt x="406" y="685"/>
                      <a:pt x="414" y="684"/>
                      <a:pt x="422" y="684"/>
                    </a:cubicBezTo>
                    <a:cubicBezTo>
                      <a:pt x="430" y="684"/>
                      <a:pt x="438" y="685"/>
                      <a:pt x="446" y="687"/>
                    </a:cubicBezTo>
                    <a:cubicBezTo>
                      <a:pt x="445" y="617"/>
                      <a:pt x="487" y="554"/>
                      <a:pt x="554" y="536"/>
                    </a:cubicBezTo>
                    <a:cubicBezTo>
                      <a:pt x="566" y="532"/>
                      <a:pt x="578" y="531"/>
                      <a:pt x="591" y="531"/>
                    </a:cubicBezTo>
                    <a:cubicBezTo>
                      <a:pt x="632" y="531"/>
                      <a:pt x="671" y="549"/>
                      <a:pt x="700" y="579"/>
                    </a:cubicBezTo>
                    <a:cubicBezTo>
                      <a:pt x="776" y="0"/>
                      <a:pt x="776" y="0"/>
                      <a:pt x="776" y="0"/>
                    </a:cubicBezTo>
                    <a:moveTo>
                      <a:pt x="948" y="0"/>
                    </a:moveTo>
                    <a:cubicBezTo>
                      <a:pt x="903" y="0"/>
                      <a:pt x="903" y="0"/>
                      <a:pt x="903" y="0"/>
                    </a:cubicBezTo>
                    <a:cubicBezTo>
                      <a:pt x="971" y="563"/>
                      <a:pt x="971" y="563"/>
                      <a:pt x="971" y="563"/>
                    </a:cubicBezTo>
                    <a:cubicBezTo>
                      <a:pt x="979" y="555"/>
                      <a:pt x="997" y="522"/>
                      <a:pt x="1008" y="519"/>
                    </a:cubicBezTo>
                    <a:cubicBezTo>
                      <a:pt x="1014" y="518"/>
                      <a:pt x="1020" y="517"/>
                      <a:pt x="1026" y="517"/>
                    </a:cubicBezTo>
                    <a:cubicBezTo>
                      <a:pt x="1058" y="517"/>
                      <a:pt x="1088" y="540"/>
                      <a:pt x="1098" y="574"/>
                    </a:cubicBezTo>
                    <a:cubicBezTo>
                      <a:pt x="1103" y="592"/>
                      <a:pt x="1094" y="638"/>
                      <a:pt x="1087" y="653"/>
                    </a:cubicBezTo>
                    <a:cubicBezTo>
                      <a:pt x="1121" y="642"/>
                      <a:pt x="1165" y="628"/>
                      <a:pt x="1211" y="628"/>
                    </a:cubicBezTo>
                    <a:cubicBezTo>
                      <a:pt x="1272" y="628"/>
                      <a:pt x="1335" y="653"/>
                      <a:pt x="1376" y="741"/>
                    </a:cubicBezTo>
                    <a:cubicBezTo>
                      <a:pt x="1382" y="755"/>
                      <a:pt x="1388" y="769"/>
                      <a:pt x="1391" y="781"/>
                    </a:cubicBezTo>
                    <a:cubicBezTo>
                      <a:pt x="1435" y="754"/>
                      <a:pt x="1477" y="725"/>
                      <a:pt x="1517" y="693"/>
                    </a:cubicBezTo>
                    <a:cubicBezTo>
                      <a:pt x="1502" y="681"/>
                      <a:pt x="1485" y="673"/>
                      <a:pt x="1466" y="669"/>
                    </a:cubicBezTo>
                    <a:cubicBezTo>
                      <a:pt x="1485" y="653"/>
                      <a:pt x="1494" y="627"/>
                      <a:pt x="1486" y="601"/>
                    </a:cubicBezTo>
                    <a:cubicBezTo>
                      <a:pt x="1478" y="571"/>
                      <a:pt x="1451" y="551"/>
                      <a:pt x="1421" y="551"/>
                    </a:cubicBezTo>
                    <a:cubicBezTo>
                      <a:pt x="1415" y="551"/>
                      <a:pt x="1409" y="552"/>
                      <a:pt x="1403" y="553"/>
                    </a:cubicBezTo>
                    <a:cubicBezTo>
                      <a:pt x="1381" y="559"/>
                      <a:pt x="1365" y="576"/>
                      <a:pt x="1358" y="595"/>
                    </a:cubicBezTo>
                    <a:cubicBezTo>
                      <a:pt x="1324" y="548"/>
                      <a:pt x="1263" y="503"/>
                      <a:pt x="1158" y="503"/>
                    </a:cubicBezTo>
                    <a:cubicBezTo>
                      <a:pt x="1158" y="503"/>
                      <a:pt x="1158" y="503"/>
                      <a:pt x="1157" y="503"/>
                    </a:cubicBezTo>
                    <a:cubicBezTo>
                      <a:pt x="1166" y="484"/>
                      <a:pt x="1168" y="463"/>
                      <a:pt x="1162" y="441"/>
                    </a:cubicBezTo>
                    <a:cubicBezTo>
                      <a:pt x="1151" y="400"/>
                      <a:pt x="1114" y="374"/>
                      <a:pt x="1074" y="374"/>
                    </a:cubicBezTo>
                    <a:cubicBezTo>
                      <a:pt x="1066" y="374"/>
                      <a:pt x="1058" y="375"/>
                      <a:pt x="1050" y="377"/>
                    </a:cubicBezTo>
                    <a:cubicBezTo>
                      <a:pt x="1035" y="381"/>
                      <a:pt x="1023" y="388"/>
                      <a:pt x="1012" y="398"/>
                    </a:cubicBezTo>
                    <a:cubicBezTo>
                      <a:pt x="948" y="0"/>
                      <a:pt x="948" y="0"/>
                      <a:pt x="948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83" name="î$1îďe">
                <a:extLst>
                  <a:ext uri="{FF2B5EF4-FFF2-40B4-BE49-F238E27FC236}">
                    <a16:creationId xmlns:a16="http://schemas.microsoft.com/office/drawing/2014/main" id="{7C79BCFE-E56C-416F-B619-B4C855DD3166}"/>
                  </a:ext>
                </a:extLst>
              </p:cNvPr>
              <p:cNvSpPr/>
              <p:nvPr/>
            </p:nvSpPr>
            <p:spPr bwMode="auto">
              <a:xfrm>
                <a:off x="8721453" y="3617699"/>
                <a:ext cx="1931781" cy="1681464"/>
              </a:xfrm>
              <a:custGeom>
                <a:avLst/>
                <a:gdLst>
                  <a:gd name="T0" fmla="*/ 502 w 1077"/>
                  <a:gd name="T1" fmla="*/ 0 h 938"/>
                  <a:gd name="T2" fmla="*/ 462 w 1077"/>
                  <a:gd name="T3" fmla="*/ 0 h 938"/>
                  <a:gd name="T4" fmla="*/ 386 w 1077"/>
                  <a:gd name="T5" fmla="*/ 579 h 938"/>
                  <a:gd name="T6" fmla="*/ 277 w 1077"/>
                  <a:gd name="T7" fmla="*/ 531 h 938"/>
                  <a:gd name="T8" fmla="*/ 240 w 1077"/>
                  <a:gd name="T9" fmla="*/ 536 h 938"/>
                  <a:gd name="T10" fmla="*/ 132 w 1077"/>
                  <a:gd name="T11" fmla="*/ 687 h 938"/>
                  <a:gd name="T12" fmla="*/ 108 w 1077"/>
                  <a:gd name="T13" fmla="*/ 684 h 938"/>
                  <a:gd name="T14" fmla="*/ 83 w 1077"/>
                  <a:gd name="T15" fmla="*/ 688 h 938"/>
                  <a:gd name="T16" fmla="*/ 13 w 1077"/>
                  <a:gd name="T17" fmla="*/ 805 h 938"/>
                  <a:gd name="T18" fmla="*/ 0 w 1077"/>
                  <a:gd name="T19" fmla="*/ 810 h 938"/>
                  <a:gd name="T20" fmla="*/ 296 w 1077"/>
                  <a:gd name="T21" fmla="*/ 916 h 938"/>
                  <a:gd name="T22" fmla="*/ 319 w 1077"/>
                  <a:gd name="T23" fmla="*/ 893 h 938"/>
                  <a:gd name="T24" fmla="*/ 290 w 1077"/>
                  <a:gd name="T25" fmla="*/ 838 h 938"/>
                  <a:gd name="T26" fmla="*/ 390 w 1077"/>
                  <a:gd name="T27" fmla="*/ 661 h 938"/>
                  <a:gd name="T28" fmla="*/ 428 w 1077"/>
                  <a:gd name="T29" fmla="*/ 656 h 938"/>
                  <a:gd name="T30" fmla="*/ 449 w 1077"/>
                  <a:gd name="T31" fmla="*/ 657 h 938"/>
                  <a:gd name="T32" fmla="*/ 502 w 1077"/>
                  <a:gd name="T33" fmla="*/ 0 h 938"/>
                  <a:gd name="T34" fmla="*/ 589 w 1077"/>
                  <a:gd name="T35" fmla="*/ 0 h 938"/>
                  <a:gd name="T36" fmla="*/ 544 w 1077"/>
                  <a:gd name="T37" fmla="*/ 0 h 938"/>
                  <a:gd name="T38" fmla="*/ 573 w 1077"/>
                  <a:gd name="T39" fmla="*/ 736 h 938"/>
                  <a:gd name="T40" fmla="*/ 585 w 1077"/>
                  <a:gd name="T41" fmla="*/ 732 h 938"/>
                  <a:gd name="T42" fmla="*/ 606 w 1077"/>
                  <a:gd name="T43" fmla="*/ 729 h 938"/>
                  <a:gd name="T44" fmla="*/ 683 w 1077"/>
                  <a:gd name="T45" fmla="*/ 787 h 938"/>
                  <a:gd name="T46" fmla="*/ 627 w 1077"/>
                  <a:gd name="T47" fmla="*/ 885 h 938"/>
                  <a:gd name="T48" fmla="*/ 606 w 1077"/>
                  <a:gd name="T49" fmla="*/ 888 h 938"/>
                  <a:gd name="T50" fmla="*/ 554 w 1077"/>
                  <a:gd name="T51" fmla="*/ 869 h 938"/>
                  <a:gd name="T52" fmla="*/ 471 w 1077"/>
                  <a:gd name="T53" fmla="*/ 937 h 938"/>
                  <a:gd name="T54" fmla="*/ 513 w 1077"/>
                  <a:gd name="T55" fmla="*/ 938 h 938"/>
                  <a:gd name="T56" fmla="*/ 1077 w 1077"/>
                  <a:gd name="T57" fmla="*/ 781 h 938"/>
                  <a:gd name="T58" fmla="*/ 1062 w 1077"/>
                  <a:gd name="T59" fmla="*/ 741 h 938"/>
                  <a:gd name="T60" fmla="*/ 897 w 1077"/>
                  <a:gd name="T61" fmla="*/ 628 h 938"/>
                  <a:gd name="T62" fmla="*/ 773 w 1077"/>
                  <a:gd name="T63" fmla="*/ 653 h 938"/>
                  <a:gd name="T64" fmla="*/ 784 w 1077"/>
                  <a:gd name="T65" fmla="*/ 574 h 938"/>
                  <a:gd name="T66" fmla="*/ 712 w 1077"/>
                  <a:gd name="T67" fmla="*/ 517 h 938"/>
                  <a:gd name="T68" fmla="*/ 694 w 1077"/>
                  <a:gd name="T69" fmla="*/ 519 h 938"/>
                  <a:gd name="T70" fmla="*/ 657 w 1077"/>
                  <a:gd name="T71" fmla="*/ 563 h 938"/>
                  <a:gd name="T72" fmla="*/ 589 w 1077"/>
                  <a:gd name="T73" fmla="*/ 0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77" h="938">
                    <a:moveTo>
                      <a:pt x="502" y="0"/>
                    </a:moveTo>
                    <a:cubicBezTo>
                      <a:pt x="462" y="0"/>
                      <a:pt x="462" y="0"/>
                      <a:pt x="462" y="0"/>
                    </a:cubicBezTo>
                    <a:cubicBezTo>
                      <a:pt x="386" y="579"/>
                      <a:pt x="386" y="579"/>
                      <a:pt x="386" y="579"/>
                    </a:cubicBezTo>
                    <a:cubicBezTo>
                      <a:pt x="357" y="549"/>
                      <a:pt x="318" y="531"/>
                      <a:pt x="277" y="531"/>
                    </a:cubicBezTo>
                    <a:cubicBezTo>
                      <a:pt x="264" y="531"/>
                      <a:pt x="252" y="532"/>
                      <a:pt x="240" y="536"/>
                    </a:cubicBezTo>
                    <a:cubicBezTo>
                      <a:pt x="173" y="554"/>
                      <a:pt x="131" y="617"/>
                      <a:pt x="132" y="687"/>
                    </a:cubicBezTo>
                    <a:cubicBezTo>
                      <a:pt x="124" y="685"/>
                      <a:pt x="116" y="684"/>
                      <a:pt x="108" y="684"/>
                    </a:cubicBezTo>
                    <a:cubicBezTo>
                      <a:pt x="100" y="684"/>
                      <a:pt x="92" y="685"/>
                      <a:pt x="83" y="688"/>
                    </a:cubicBezTo>
                    <a:cubicBezTo>
                      <a:pt x="34" y="701"/>
                      <a:pt x="5" y="752"/>
                      <a:pt x="13" y="805"/>
                    </a:cubicBezTo>
                    <a:cubicBezTo>
                      <a:pt x="9" y="807"/>
                      <a:pt x="5" y="808"/>
                      <a:pt x="0" y="810"/>
                    </a:cubicBezTo>
                    <a:cubicBezTo>
                      <a:pt x="92" y="859"/>
                      <a:pt x="191" y="895"/>
                      <a:pt x="296" y="916"/>
                    </a:cubicBezTo>
                    <a:cubicBezTo>
                      <a:pt x="302" y="907"/>
                      <a:pt x="310" y="900"/>
                      <a:pt x="319" y="893"/>
                    </a:cubicBezTo>
                    <a:cubicBezTo>
                      <a:pt x="306" y="878"/>
                      <a:pt x="295" y="859"/>
                      <a:pt x="290" y="838"/>
                    </a:cubicBezTo>
                    <a:cubicBezTo>
                      <a:pt x="268" y="761"/>
                      <a:pt x="313" y="682"/>
                      <a:pt x="390" y="661"/>
                    </a:cubicBezTo>
                    <a:cubicBezTo>
                      <a:pt x="403" y="657"/>
                      <a:pt x="416" y="656"/>
                      <a:pt x="428" y="656"/>
                    </a:cubicBezTo>
                    <a:cubicBezTo>
                      <a:pt x="435" y="656"/>
                      <a:pt x="442" y="656"/>
                      <a:pt x="449" y="657"/>
                    </a:cubicBezTo>
                    <a:cubicBezTo>
                      <a:pt x="502" y="0"/>
                      <a:pt x="502" y="0"/>
                      <a:pt x="502" y="0"/>
                    </a:cubicBezTo>
                    <a:moveTo>
                      <a:pt x="589" y="0"/>
                    </a:moveTo>
                    <a:cubicBezTo>
                      <a:pt x="544" y="0"/>
                      <a:pt x="544" y="0"/>
                      <a:pt x="544" y="0"/>
                    </a:cubicBezTo>
                    <a:cubicBezTo>
                      <a:pt x="573" y="736"/>
                      <a:pt x="573" y="736"/>
                      <a:pt x="573" y="736"/>
                    </a:cubicBezTo>
                    <a:cubicBezTo>
                      <a:pt x="577" y="735"/>
                      <a:pt x="581" y="733"/>
                      <a:pt x="585" y="732"/>
                    </a:cubicBezTo>
                    <a:cubicBezTo>
                      <a:pt x="592" y="730"/>
                      <a:pt x="599" y="729"/>
                      <a:pt x="606" y="729"/>
                    </a:cubicBezTo>
                    <a:cubicBezTo>
                      <a:pt x="641" y="729"/>
                      <a:pt x="673" y="752"/>
                      <a:pt x="683" y="787"/>
                    </a:cubicBezTo>
                    <a:cubicBezTo>
                      <a:pt x="695" y="830"/>
                      <a:pt x="670" y="874"/>
                      <a:pt x="627" y="885"/>
                    </a:cubicBezTo>
                    <a:cubicBezTo>
                      <a:pt x="620" y="887"/>
                      <a:pt x="613" y="888"/>
                      <a:pt x="606" y="888"/>
                    </a:cubicBezTo>
                    <a:cubicBezTo>
                      <a:pt x="587" y="888"/>
                      <a:pt x="569" y="881"/>
                      <a:pt x="554" y="869"/>
                    </a:cubicBezTo>
                    <a:cubicBezTo>
                      <a:pt x="537" y="900"/>
                      <a:pt x="508" y="925"/>
                      <a:pt x="471" y="937"/>
                    </a:cubicBezTo>
                    <a:cubicBezTo>
                      <a:pt x="485" y="938"/>
                      <a:pt x="499" y="938"/>
                      <a:pt x="513" y="938"/>
                    </a:cubicBezTo>
                    <a:cubicBezTo>
                      <a:pt x="720" y="938"/>
                      <a:pt x="913" y="881"/>
                      <a:pt x="1077" y="781"/>
                    </a:cubicBezTo>
                    <a:cubicBezTo>
                      <a:pt x="1074" y="769"/>
                      <a:pt x="1068" y="755"/>
                      <a:pt x="1062" y="741"/>
                    </a:cubicBezTo>
                    <a:cubicBezTo>
                      <a:pt x="1021" y="653"/>
                      <a:pt x="958" y="628"/>
                      <a:pt x="897" y="628"/>
                    </a:cubicBezTo>
                    <a:cubicBezTo>
                      <a:pt x="851" y="628"/>
                      <a:pt x="807" y="642"/>
                      <a:pt x="773" y="653"/>
                    </a:cubicBezTo>
                    <a:cubicBezTo>
                      <a:pt x="780" y="638"/>
                      <a:pt x="789" y="592"/>
                      <a:pt x="784" y="574"/>
                    </a:cubicBezTo>
                    <a:cubicBezTo>
                      <a:pt x="774" y="540"/>
                      <a:pt x="744" y="517"/>
                      <a:pt x="712" y="517"/>
                    </a:cubicBezTo>
                    <a:cubicBezTo>
                      <a:pt x="706" y="517"/>
                      <a:pt x="700" y="518"/>
                      <a:pt x="694" y="519"/>
                    </a:cubicBezTo>
                    <a:cubicBezTo>
                      <a:pt x="683" y="522"/>
                      <a:pt x="665" y="555"/>
                      <a:pt x="657" y="563"/>
                    </a:cubicBezTo>
                    <a:cubicBezTo>
                      <a:pt x="589" y="0"/>
                      <a:pt x="589" y="0"/>
                      <a:pt x="589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84" name="îṧ1ïḑê">
                <a:extLst>
                  <a:ext uri="{FF2B5EF4-FFF2-40B4-BE49-F238E27FC236}">
                    <a16:creationId xmlns:a16="http://schemas.microsoft.com/office/drawing/2014/main" id="{D20DA08C-635C-4A74-8413-BBCB86C4C013}"/>
                  </a:ext>
                </a:extLst>
              </p:cNvPr>
              <p:cNvSpPr/>
              <p:nvPr/>
            </p:nvSpPr>
            <p:spPr bwMode="auto">
              <a:xfrm>
                <a:off x="10214276" y="3911548"/>
                <a:ext cx="464355" cy="442587"/>
              </a:xfrm>
              <a:custGeom>
                <a:avLst/>
                <a:gdLst>
                  <a:gd name="T0" fmla="*/ 107 w 258"/>
                  <a:gd name="T1" fmla="*/ 0 h 247"/>
                  <a:gd name="T2" fmla="*/ 82 w 258"/>
                  <a:gd name="T3" fmla="*/ 4 h 247"/>
                  <a:gd name="T4" fmla="*/ 14 w 258"/>
                  <a:gd name="T5" fmla="*/ 123 h 247"/>
                  <a:gd name="T6" fmla="*/ 70 w 258"/>
                  <a:gd name="T7" fmla="*/ 187 h 247"/>
                  <a:gd name="T8" fmla="*/ 69 w 258"/>
                  <a:gd name="T9" fmla="*/ 214 h 247"/>
                  <a:gd name="T10" fmla="*/ 111 w 258"/>
                  <a:gd name="T11" fmla="*/ 247 h 247"/>
                  <a:gd name="T12" fmla="*/ 123 w 258"/>
                  <a:gd name="T13" fmla="*/ 245 h 247"/>
                  <a:gd name="T14" fmla="*/ 154 w 258"/>
                  <a:gd name="T15" fmla="*/ 215 h 247"/>
                  <a:gd name="T16" fmla="*/ 199 w 258"/>
                  <a:gd name="T17" fmla="*/ 240 h 247"/>
                  <a:gd name="T18" fmla="*/ 213 w 258"/>
                  <a:gd name="T19" fmla="*/ 238 h 247"/>
                  <a:gd name="T20" fmla="*/ 250 w 258"/>
                  <a:gd name="T21" fmla="*/ 173 h 247"/>
                  <a:gd name="T22" fmla="*/ 199 w 258"/>
                  <a:gd name="T23" fmla="*/ 135 h 247"/>
                  <a:gd name="T24" fmla="*/ 196 w 258"/>
                  <a:gd name="T25" fmla="*/ 135 h 247"/>
                  <a:gd name="T26" fmla="*/ 201 w 258"/>
                  <a:gd name="T27" fmla="*/ 72 h 247"/>
                  <a:gd name="T28" fmla="*/ 107 w 258"/>
                  <a:gd name="T2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58" h="247">
                    <a:moveTo>
                      <a:pt x="107" y="0"/>
                    </a:moveTo>
                    <a:cubicBezTo>
                      <a:pt x="99" y="0"/>
                      <a:pt x="90" y="2"/>
                      <a:pt x="82" y="4"/>
                    </a:cubicBezTo>
                    <a:cubicBezTo>
                      <a:pt x="30" y="18"/>
                      <a:pt x="0" y="71"/>
                      <a:pt x="14" y="123"/>
                    </a:cubicBezTo>
                    <a:cubicBezTo>
                      <a:pt x="22" y="153"/>
                      <a:pt x="44" y="176"/>
                      <a:pt x="70" y="187"/>
                    </a:cubicBezTo>
                    <a:cubicBezTo>
                      <a:pt x="67" y="195"/>
                      <a:pt x="66" y="205"/>
                      <a:pt x="69" y="214"/>
                    </a:cubicBezTo>
                    <a:cubicBezTo>
                      <a:pt x="74" y="234"/>
                      <a:pt x="92" y="247"/>
                      <a:pt x="111" y="247"/>
                    </a:cubicBezTo>
                    <a:cubicBezTo>
                      <a:pt x="115" y="247"/>
                      <a:pt x="119" y="246"/>
                      <a:pt x="123" y="245"/>
                    </a:cubicBezTo>
                    <a:cubicBezTo>
                      <a:pt x="138" y="241"/>
                      <a:pt x="150" y="229"/>
                      <a:pt x="154" y="215"/>
                    </a:cubicBezTo>
                    <a:cubicBezTo>
                      <a:pt x="163" y="231"/>
                      <a:pt x="181" y="240"/>
                      <a:pt x="199" y="240"/>
                    </a:cubicBezTo>
                    <a:cubicBezTo>
                      <a:pt x="204" y="240"/>
                      <a:pt x="208" y="240"/>
                      <a:pt x="213" y="238"/>
                    </a:cubicBezTo>
                    <a:cubicBezTo>
                      <a:pt x="241" y="231"/>
                      <a:pt x="258" y="202"/>
                      <a:pt x="250" y="173"/>
                    </a:cubicBezTo>
                    <a:cubicBezTo>
                      <a:pt x="243" y="150"/>
                      <a:pt x="222" y="135"/>
                      <a:pt x="199" y="135"/>
                    </a:cubicBezTo>
                    <a:cubicBezTo>
                      <a:pt x="198" y="135"/>
                      <a:pt x="197" y="135"/>
                      <a:pt x="196" y="135"/>
                    </a:cubicBezTo>
                    <a:cubicBezTo>
                      <a:pt x="205" y="115"/>
                      <a:pt x="207" y="93"/>
                      <a:pt x="201" y="72"/>
                    </a:cubicBezTo>
                    <a:cubicBezTo>
                      <a:pt x="189" y="29"/>
                      <a:pt x="150" y="0"/>
                      <a:pt x="107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92500" lnSpcReduction="1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5" name="ísľîdè">
                <a:extLst>
                  <a:ext uri="{FF2B5EF4-FFF2-40B4-BE49-F238E27FC236}">
                    <a16:creationId xmlns:a16="http://schemas.microsoft.com/office/drawing/2014/main" id="{4A2CB389-B0C4-402A-9BCF-89F3E28476F5}"/>
                  </a:ext>
                </a:extLst>
              </p:cNvPr>
              <p:cNvSpPr/>
              <p:nvPr/>
            </p:nvSpPr>
            <p:spPr bwMode="auto">
              <a:xfrm>
                <a:off x="8614436" y="4056659"/>
                <a:ext cx="429890" cy="368218"/>
              </a:xfrm>
              <a:custGeom>
                <a:avLst/>
                <a:gdLst>
                  <a:gd name="T0" fmla="*/ 79 w 239"/>
                  <a:gd name="T1" fmla="*/ 0 h 205"/>
                  <a:gd name="T2" fmla="*/ 63 w 239"/>
                  <a:gd name="T3" fmla="*/ 2 h 205"/>
                  <a:gd name="T4" fmla="*/ 21 w 239"/>
                  <a:gd name="T5" fmla="*/ 76 h 205"/>
                  <a:gd name="T6" fmla="*/ 24 w 239"/>
                  <a:gd name="T7" fmla="*/ 84 h 205"/>
                  <a:gd name="T8" fmla="*/ 5 w 239"/>
                  <a:gd name="T9" fmla="*/ 136 h 205"/>
                  <a:gd name="T10" fmla="*/ 52 w 239"/>
                  <a:gd name="T11" fmla="*/ 172 h 205"/>
                  <a:gd name="T12" fmla="*/ 65 w 239"/>
                  <a:gd name="T13" fmla="*/ 170 h 205"/>
                  <a:gd name="T14" fmla="*/ 78 w 239"/>
                  <a:gd name="T15" fmla="*/ 164 h 205"/>
                  <a:gd name="T16" fmla="*/ 149 w 239"/>
                  <a:gd name="T17" fmla="*/ 205 h 205"/>
                  <a:gd name="T18" fmla="*/ 170 w 239"/>
                  <a:gd name="T19" fmla="*/ 202 h 205"/>
                  <a:gd name="T20" fmla="*/ 227 w 239"/>
                  <a:gd name="T21" fmla="*/ 102 h 205"/>
                  <a:gd name="T22" fmla="*/ 149 w 239"/>
                  <a:gd name="T23" fmla="*/ 42 h 205"/>
                  <a:gd name="T24" fmla="*/ 136 w 239"/>
                  <a:gd name="T25" fmla="*/ 43 h 205"/>
                  <a:gd name="T26" fmla="*/ 79 w 239"/>
                  <a:gd name="T2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9" h="205">
                    <a:moveTo>
                      <a:pt x="79" y="0"/>
                    </a:moveTo>
                    <a:cubicBezTo>
                      <a:pt x="74" y="0"/>
                      <a:pt x="68" y="1"/>
                      <a:pt x="63" y="2"/>
                    </a:cubicBezTo>
                    <a:cubicBezTo>
                      <a:pt x="31" y="11"/>
                      <a:pt x="12" y="44"/>
                      <a:pt x="21" y="76"/>
                    </a:cubicBezTo>
                    <a:cubicBezTo>
                      <a:pt x="22" y="79"/>
                      <a:pt x="23" y="82"/>
                      <a:pt x="24" y="84"/>
                    </a:cubicBezTo>
                    <a:cubicBezTo>
                      <a:pt x="8" y="96"/>
                      <a:pt x="0" y="116"/>
                      <a:pt x="5" y="136"/>
                    </a:cubicBezTo>
                    <a:cubicBezTo>
                      <a:pt x="11" y="158"/>
                      <a:pt x="31" y="172"/>
                      <a:pt x="52" y="172"/>
                    </a:cubicBezTo>
                    <a:cubicBezTo>
                      <a:pt x="56" y="172"/>
                      <a:pt x="61" y="171"/>
                      <a:pt x="65" y="170"/>
                    </a:cubicBezTo>
                    <a:cubicBezTo>
                      <a:pt x="70" y="169"/>
                      <a:pt x="74" y="167"/>
                      <a:pt x="78" y="164"/>
                    </a:cubicBezTo>
                    <a:cubicBezTo>
                      <a:pt x="93" y="189"/>
                      <a:pt x="120" y="205"/>
                      <a:pt x="149" y="205"/>
                    </a:cubicBezTo>
                    <a:cubicBezTo>
                      <a:pt x="156" y="205"/>
                      <a:pt x="163" y="204"/>
                      <a:pt x="170" y="202"/>
                    </a:cubicBezTo>
                    <a:cubicBezTo>
                      <a:pt x="213" y="190"/>
                      <a:pt x="239" y="145"/>
                      <a:pt x="227" y="102"/>
                    </a:cubicBezTo>
                    <a:cubicBezTo>
                      <a:pt x="217" y="66"/>
                      <a:pt x="184" y="42"/>
                      <a:pt x="149" y="42"/>
                    </a:cubicBezTo>
                    <a:cubicBezTo>
                      <a:pt x="145" y="42"/>
                      <a:pt x="141" y="43"/>
                      <a:pt x="136" y="43"/>
                    </a:cubicBezTo>
                    <a:cubicBezTo>
                      <a:pt x="129" y="17"/>
                      <a:pt x="105" y="0"/>
                      <a:pt x="79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6" name="iŝľíďe">
                <a:extLst>
                  <a:ext uri="{FF2B5EF4-FFF2-40B4-BE49-F238E27FC236}">
                    <a16:creationId xmlns:a16="http://schemas.microsoft.com/office/drawing/2014/main" id="{2A4A223B-A928-42FA-A020-520D77B1F6EF}"/>
                  </a:ext>
                </a:extLst>
              </p:cNvPr>
              <p:cNvSpPr/>
              <p:nvPr/>
            </p:nvSpPr>
            <p:spPr bwMode="auto">
              <a:xfrm>
                <a:off x="8861126" y="3748299"/>
                <a:ext cx="163248" cy="148737"/>
              </a:xfrm>
              <a:custGeom>
                <a:avLst/>
                <a:gdLst>
                  <a:gd name="T0" fmla="*/ 45 w 91"/>
                  <a:gd name="T1" fmla="*/ 0 h 83"/>
                  <a:gd name="T2" fmla="*/ 34 w 91"/>
                  <a:gd name="T3" fmla="*/ 2 h 83"/>
                  <a:gd name="T4" fmla="*/ 6 w 91"/>
                  <a:gd name="T5" fmla="*/ 52 h 83"/>
                  <a:gd name="T6" fmla="*/ 45 w 91"/>
                  <a:gd name="T7" fmla="*/ 83 h 83"/>
                  <a:gd name="T8" fmla="*/ 56 w 91"/>
                  <a:gd name="T9" fmla="*/ 81 h 83"/>
                  <a:gd name="T10" fmla="*/ 85 w 91"/>
                  <a:gd name="T11" fmla="*/ 30 h 83"/>
                  <a:gd name="T12" fmla="*/ 45 w 91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3">
                    <a:moveTo>
                      <a:pt x="45" y="0"/>
                    </a:moveTo>
                    <a:cubicBezTo>
                      <a:pt x="42" y="0"/>
                      <a:pt x="38" y="1"/>
                      <a:pt x="34" y="2"/>
                    </a:cubicBezTo>
                    <a:cubicBezTo>
                      <a:pt x="12" y="8"/>
                      <a:pt x="0" y="30"/>
                      <a:pt x="6" y="52"/>
                    </a:cubicBezTo>
                    <a:cubicBezTo>
                      <a:pt x="11" y="71"/>
                      <a:pt x="27" y="83"/>
                      <a:pt x="45" y="83"/>
                    </a:cubicBezTo>
                    <a:cubicBezTo>
                      <a:pt x="49" y="83"/>
                      <a:pt x="53" y="82"/>
                      <a:pt x="56" y="81"/>
                    </a:cubicBezTo>
                    <a:cubicBezTo>
                      <a:pt x="78" y="75"/>
                      <a:pt x="91" y="52"/>
                      <a:pt x="85" y="30"/>
                    </a:cubicBezTo>
                    <a:cubicBezTo>
                      <a:pt x="80" y="12"/>
                      <a:pt x="64" y="0"/>
                      <a:pt x="4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7" name="íṣliḓé">
                <a:extLst>
                  <a:ext uri="{FF2B5EF4-FFF2-40B4-BE49-F238E27FC236}">
                    <a16:creationId xmlns:a16="http://schemas.microsoft.com/office/drawing/2014/main" id="{9BCAD63E-7647-417A-913A-2B0BEAB0B06F}"/>
                  </a:ext>
                </a:extLst>
              </p:cNvPr>
              <p:cNvSpPr/>
              <p:nvPr/>
            </p:nvSpPr>
            <p:spPr bwMode="auto">
              <a:xfrm>
                <a:off x="10346691" y="3639467"/>
                <a:ext cx="163248" cy="150553"/>
              </a:xfrm>
              <a:custGeom>
                <a:avLst/>
                <a:gdLst>
                  <a:gd name="T0" fmla="*/ 45 w 91"/>
                  <a:gd name="T1" fmla="*/ 0 h 83"/>
                  <a:gd name="T2" fmla="*/ 34 w 91"/>
                  <a:gd name="T3" fmla="*/ 2 h 83"/>
                  <a:gd name="T4" fmla="*/ 6 w 91"/>
                  <a:gd name="T5" fmla="*/ 52 h 83"/>
                  <a:gd name="T6" fmla="*/ 45 w 91"/>
                  <a:gd name="T7" fmla="*/ 83 h 83"/>
                  <a:gd name="T8" fmla="*/ 56 w 91"/>
                  <a:gd name="T9" fmla="*/ 81 h 83"/>
                  <a:gd name="T10" fmla="*/ 85 w 91"/>
                  <a:gd name="T11" fmla="*/ 30 h 83"/>
                  <a:gd name="T12" fmla="*/ 45 w 91"/>
                  <a:gd name="T1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83">
                    <a:moveTo>
                      <a:pt x="45" y="0"/>
                    </a:moveTo>
                    <a:cubicBezTo>
                      <a:pt x="42" y="0"/>
                      <a:pt x="38" y="1"/>
                      <a:pt x="34" y="2"/>
                    </a:cubicBezTo>
                    <a:cubicBezTo>
                      <a:pt x="12" y="8"/>
                      <a:pt x="0" y="30"/>
                      <a:pt x="6" y="52"/>
                    </a:cubicBezTo>
                    <a:cubicBezTo>
                      <a:pt x="11" y="71"/>
                      <a:pt x="27" y="83"/>
                      <a:pt x="45" y="83"/>
                    </a:cubicBezTo>
                    <a:cubicBezTo>
                      <a:pt x="49" y="83"/>
                      <a:pt x="53" y="82"/>
                      <a:pt x="56" y="81"/>
                    </a:cubicBezTo>
                    <a:cubicBezTo>
                      <a:pt x="78" y="75"/>
                      <a:pt x="91" y="52"/>
                      <a:pt x="85" y="30"/>
                    </a:cubicBezTo>
                    <a:cubicBezTo>
                      <a:pt x="80" y="12"/>
                      <a:pt x="63" y="0"/>
                      <a:pt x="45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8" name="ïṧ1îḓè">
                <a:extLst>
                  <a:ext uri="{FF2B5EF4-FFF2-40B4-BE49-F238E27FC236}">
                    <a16:creationId xmlns:a16="http://schemas.microsoft.com/office/drawing/2014/main" id="{2EDD2B0B-7FF3-4113-9C51-BFB2A4E66606}"/>
                  </a:ext>
                </a:extLst>
              </p:cNvPr>
              <p:cNvSpPr/>
              <p:nvPr/>
            </p:nvSpPr>
            <p:spPr bwMode="auto">
              <a:xfrm>
                <a:off x="8768617" y="3907920"/>
                <a:ext cx="97950" cy="87067"/>
              </a:xfrm>
              <a:custGeom>
                <a:avLst/>
                <a:gdLst>
                  <a:gd name="T0" fmla="*/ 27 w 54"/>
                  <a:gd name="T1" fmla="*/ 0 h 49"/>
                  <a:gd name="T2" fmla="*/ 21 w 54"/>
                  <a:gd name="T3" fmla="*/ 1 h 49"/>
                  <a:gd name="T4" fmla="*/ 4 w 54"/>
                  <a:gd name="T5" fmla="*/ 31 h 49"/>
                  <a:gd name="T6" fmla="*/ 27 w 54"/>
                  <a:gd name="T7" fmla="*/ 49 h 49"/>
                  <a:gd name="T8" fmla="*/ 33 w 54"/>
                  <a:gd name="T9" fmla="*/ 48 h 49"/>
                  <a:gd name="T10" fmla="*/ 50 w 54"/>
                  <a:gd name="T11" fmla="*/ 18 h 49"/>
                  <a:gd name="T12" fmla="*/ 27 w 5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9">
                    <a:moveTo>
                      <a:pt x="27" y="0"/>
                    </a:moveTo>
                    <a:cubicBezTo>
                      <a:pt x="25" y="0"/>
                      <a:pt x="23" y="0"/>
                      <a:pt x="21" y="1"/>
                    </a:cubicBezTo>
                    <a:cubicBezTo>
                      <a:pt x="8" y="5"/>
                      <a:pt x="0" y="18"/>
                      <a:pt x="4" y="31"/>
                    </a:cubicBezTo>
                    <a:cubicBezTo>
                      <a:pt x="6" y="42"/>
                      <a:pt x="16" y="49"/>
                      <a:pt x="27" y="49"/>
                    </a:cubicBezTo>
                    <a:cubicBezTo>
                      <a:pt x="29" y="49"/>
                      <a:pt x="31" y="49"/>
                      <a:pt x="33" y="48"/>
                    </a:cubicBezTo>
                    <a:cubicBezTo>
                      <a:pt x="46" y="44"/>
                      <a:pt x="54" y="31"/>
                      <a:pt x="50" y="18"/>
                    </a:cubicBezTo>
                    <a:cubicBezTo>
                      <a:pt x="47" y="7"/>
                      <a:pt x="38" y="0"/>
                      <a:pt x="27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9" name="íṡļiḋê">
                <a:extLst>
                  <a:ext uri="{FF2B5EF4-FFF2-40B4-BE49-F238E27FC236}">
                    <a16:creationId xmlns:a16="http://schemas.microsoft.com/office/drawing/2014/main" id="{6CD276D7-B3EE-4ADF-8B83-C29C1F6F8111}"/>
                  </a:ext>
                </a:extLst>
              </p:cNvPr>
              <p:cNvSpPr/>
              <p:nvPr/>
            </p:nvSpPr>
            <p:spPr bwMode="auto">
              <a:xfrm>
                <a:off x="10529892" y="3748299"/>
                <a:ext cx="97950" cy="85251"/>
              </a:xfrm>
              <a:custGeom>
                <a:avLst/>
                <a:gdLst>
                  <a:gd name="T0" fmla="*/ 27 w 54"/>
                  <a:gd name="T1" fmla="*/ 0 h 48"/>
                  <a:gd name="T2" fmla="*/ 20 w 54"/>
                  <a:gd name="T3" fmla="*/ 0 h 48"/>
                  <a:gd name="T4" fmla="*/ 3 w 54"/>
                  <a:gd name="T5" fmla="*/ 30 h 48"/>
                  <a:gd name="T6" fmla="*/ 27 w 54"/>
                  <a:gd name="T7" fmla="*/ 48 h 48"/>
                  <a:gd name="T8" fmla="*/ 33 w 54"/>
                  <a:gd name="T9" fmla="*/ 47 h 48"/>
                  <a:gd name="T10" fmla="*/ 50 w 54"/>
                  <a:gd name="T11" fmla="*/ 17 h 48"/>
                  <a:gd name="T12" fmla="*/ 27 w 54"/>
                  <a:gd name="T13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48">
                    <a:moveTo>
                      <a:pt x="27" y="0"/>
                    </a:moveTo>
                    <a:cubicBezTo>
                      <a:pt x="25" y="0"/>
                      <a:pt x="23" y="0"/>
                      <a:pt x="20" y="0"/>
                    </a:cubicBezTo>
                    <a:cubicBezTo>
                      <a:pt x="7" y="4"/>
                      <a:pt x="0" y="17"/>
                      <a:pt x="3" y="30"/>
                    </a:cubicBezTo>
                    <a:cubicBezTo>
                      <a:pt x="6" y="41"/>
                      <a:pt x="16" y="48"/>
                      <a:pt x="27" y="48"/>
                    </a:cubicBezTo>
                    <a:cubicBezTo>
                      <a:pt x="29" y="48"/>
                      <a:pt x="31" y="48"/>
                      <a:pt x="33" y="47"/>
                    </a:cubicBezTo>
                    <a:cubicBezTo>
                      <a:pt x="46" y="44"/>
                      <a:pt x="54" y="30"/>
                      <a:pt x="50" y="17"/>
                    </a:cubicBezTo>
                    <a:cubicBezTo>
                      <a:pt x="47" y="7"/>
                      <a:pt x="38" y="0"/>
                      <a:pt x="27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0" name="îšḻîḓé">
                <a:extLst>
                  <a:ext uri="{FF2B5EF4-FFF2-40B4-BE49-F238E27FC236}">
                    <a16:creationId xmlns:a16="http://schemas.microsoft.com/office/drawing/2014/main" id="{C17B7000-A0DE-471F-B1CE-0BA5CD7CF8BD}"/>
                  </a:ext>
                </a:extLst>
              </p:cNvPr>
              <p:cNvSpPr/>
              <p:nvPr/>
            </p:nvSpPr>
            <p:spPr bwMode="auto">
              <a:xfrm>
                <a:off x="9202133" y="3617699"/>
                <a:ext cx="765458" cy="1679652"/>
              </a:xfrm>
              <a:custGeom>
                <a:avLst/>
                <a:gdLst>
                  <a:gd name="T0" fmla="*/ 276 w 427"/>
                  <a:gd name="T1" fmla="*/ 0 h 937"/>
                  <a:gd name="T2" fmla="*/ 234 w 427"/>
                  <a:gd name="T3" fmla="*/ 0 h 937"/>
                  <a:gd name="T4" fmla="*/ 181 w 427"/>
                  <a:gd name="T5" fmla="*/ 657 h 937"/>
                  <a:gd name="T6" fmla="*/ 160 w 427"/>
                  <a:gd name="T7" fmla="*/ 656 h 937"/>
                  <a:gd name="T8" fmla="*/ 122 w 427"/>
                  <a:gd name="T9" fmla="*/ 661 h 937"/>
                  <a:gd name="T10" fmla="*/ 22 w 427"/>
                  <a:gd name="T11" fmla="*/ 838 h 937"/>
                  <a:gd name="T12" fmla="*/ 51 w 427"/>
                  <a:gd name="T13" fmla="*/ 893 h 937"/>
                  <a:gd name="T14" fmla="*/ 28 w 427"/>
                  <a:gd name="T15" fmla="*/ 916 h 937"/>
                  <a:gd name="T16" fmla="*/ 203 w 427"/>
                  <a:gd name="T17" fmla="*/ 937 h 937"/>
                  <a:gd name="T18" fmla="*/ 286 w 427"/>
                  <a:gd name="T19" fmla="*/ 869 h 937"/>
                  <a:gd name="T20" fmla="*/ 338 w 427"/>
                  <a:gd name="T21" fmla="*/ 888 h 937"/>
                  <a:gd name="T22" fmla="*/ 359 w 427"/>
                  <a:gd name="T23" fmla="*/ 885 h 937"/>
                  <a:gd name="T24" fmla="*/ 415 w 427"/>
                  <a:gd name="T25" fmla="*/ 787 h 937"/>
                  <a:gd name="T26" fmla="*/ 338 w 427"/>
                  <a:gd name="T27" fmla="*/ 729 h 937"/>
                  <a:gd name="T28" fmla="*/ 317 w 427"/>
                  <a:gd name="T29" fmla="*/ 732 h 937"/>
                  <a:gd name="T30" fmla="*/ 305 w 427"/>
                  <a:gd name="T31" fmla="*/ 736 h 937"/>
                  <a:gd name="T32" fmla="*/ 276 w 427"/>
                  <a:gd name="T33" fmla="*/ 0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7" h="937">
                    <a:moveTo>
                      <a:pt x="276" y="0"/>
                    </a:moveTo>
                    <a:cubicBezTo>
                      <a:pt x="234" y="0"/>
                      <a:pt x="234" y="0"/>
                      <a:pt x="234" y="0"/>
                    </a:cubicBezTo>
                    <a:cubicBezTo>
                      <a:pt x="181" y="657"/>
                      <a:pt x="181" y="657"/>
                      <a:pt x="181" y="657"/>
                    </a:cubicBezTo>
                    <a:cubicBezTo>
                      <a:pt x="174" y="656"/>
                      <a:pt x="167" y="656"/>
                      <a:pt x="160" y="656"/>
                    </a:cubicBezTo>
                    <a:cubicBezTo>
                      <a:pt x="148" y="656"/>
                      <a:pt x="135" y="657"/>
                      <a:pt x="122" y="661"/>
                    </a:cubicBezTo>
                    <a:cubicBezTo>
                      <a:pt x="45" y="682"/>
                      <a:pt x="0" y="761"/>
                      <a:pt x="22" y="838"/>
                    </a:cubicBezTo>
                    <a:cubicBezTo>
                      <a:pt x="27" y="859"/>
                      <a:pt x="38" y="878"/>
                      <a:pt x="51" y="893"/>
                    </a:cubicBezTo>
                    <a:cubicBezTo>
                      <a:pt x="42" y="900"/>
                      <a:pt x="34" y="907"/>
                      <a:pt x="28" y="916"/>
                    </a:cubicBezTo>
                    <a:cubicBezTo>
                      <a:pt x="85" y="928"/>
                      <a:pt x="144" y="935"/>
                      <a:pt x="203" y="937"/>
                    </a:cubicBezTo>
                    <a:cubicBezTo>
                      <a:pt x="240" y="925"/>
                      <a:pt x="269" y="900"/>
                      <a:pt x="286" y="869"/>
                    </a:cubicBezTo>
                    <a:cubicBezTo>
                      <a:pt x="301" y="881"/>
                      <a:pt x="319" y="888"/>
                      <a:pt x="338" y="888"/>
                    </a:cubicBezTo>
                    <a:cubicBezTo>
                      <a:pt x="345" y="888"/>
                      <a:pt x="352" y="887"/>
                      <a:pt x="359" y="885"/>
                    </a:cubicBezTo>
                    <a:cubicBezTo>
                      <a:pt x="402" y="874"/>
                      <a:pt x="427" y="830"/>
                      <a:pt x="415" y="787"/>
                    </a:cubicBezTo>
                    <a:cubicBezTo>
                      <a:pt x="405" y="752"/>
                      <a:pt x="373" y="729"/>
                      <a:pt x="338" y="729"/>
                    </a:cubicBezTo>
                    <a:cubicBezTo>
                      <a:pt x="331" y="729"/>
                      <a:pt x="324" y="730"/>
                      <a:pt x="317" y="732"/>
                    </a:cubicBezTo>
                    <a:cubicBezTo>
                      <a:pt x="313" y="733"/>
                      <a:pt x="309" y="735"/>
                      <a:pt x="305" y="736"/>
                    </a:cubicBezTo>
                    <a:cubicBezTo>
                      <a:pt x="276" y="0"/>
                      <a:pt x="276" y="0"/>
                      <a:pt x="276" y="0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91" name="íṧlîḓé">
                <a:extLst>
                  <a:ext uri="{FF2B5EF4-FFF2-40B4-BE49-F238E27FC236}">
                    <a16:creationId xmlns:a16="http://schemas.microsoft.com/office/drawing/2014/main" id="{53B425BC-6291-4A97-9093-59085BF50497}"/>
                  </a:ext>
                </a:extLst>
              </p:cNvPr>
              <p:cNvSpPr/>
              <p:nvPr/>
            </p:nvSpPr>
            <p:spPr bwMode="auto">
              <a:xfrm>
                <a:off x="9621140" y="3517936"/>
                <a:ext cx="76183" cy="99763"/>
              </a:xfrm>
              <a:custGeom>
                <a:avLst/>
                <a:gdLst>
                  <a:gd name="T0" fmla="*/ 40 w 42"/>
                  <a:gd name="T1" fmla="*/ 0 h 55"/>
                  <a:gd name="T2" fmla="*/ 4 w 42"/>
                  <a:gd name="T3" fmla="*/ 0 h 55"/>
                  <a:gd name="T4" fmla="*/ 0 w 42"/>
                  <a:gd name="T5" fmla="*/ 55 h 55"/>
                  <a:gd name="T6" fmla="*/ 42 w 42"/>
                  <a:gd name="T7" fmla="*/ 55 h 55"/>
                  <a:gd name="T8" fmla="*/ 40 w 42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5">
                    <a:moveTo>
                      <a:pt x="40" y="0"/>
                    </a:moveTo>
                    <a:lnTo>
                      <a:pt x="4" y="0"/>
                    </a:lnTo>
                    <a:lnTo>
                      <a:pt x="0" y="55"/>
                    </a:lnTo>
                    <a:lnTo>
                      <a:pt x="42" y="55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ACCC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2" name="í$lïḋe">
                <a:extLst>
                  <a:ext uri="{FF2B5EF4-FFF2-40B4-BE49-F238E27FC236}">
                    <a16:creationId xmlns:a16="http://schemas.microsoft.com/office/drawing/2014/main" id="{145685F8-1305-4D97-8A4F-8126FE183938}"/>
                  </a:ext>
                </a:extLst>
              </p:cNvPr>
              <p:cNvSpPr/>
              <p:nvPr/>
            </p:nvSpPr>
            <p:spPr bwMode="auto">
              <a:xfrm>
                <a:off x="9338234" y="2991902"/>
                <a:ext cx="68928" cy="2738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3" name="ïṩ1íďê">
                <a:extLst>
                  <a:ext uri="{FF2B5EF4-FFF2-40B4-BE49-F238E27FC236}">
                    <a16:creationId xmlns:a16="http://schemas.microsoft.com/office/drawing/2014/main" id="{BA9B3036-FF07-4E55-B4DA-AE3656C00035}"/>
                  </a:ext>
                </a:extLst>
              </p:cNvPr>
              <p:cNvSpPr/>
              <p:nvPr/>
            </p:nvSpPr>
            <p:spPr bwMode="auto">
              <a:xfrm>
                <a:off x="9873332" y="2995529"/>
                <a:ext cx="68928" cy="2738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47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4" name="ïŝľidé">
                <a:extLst>
                  <a:ext uri="{FF2B5EF4-FFF2-40B4-BE49-F238E27FC236}">
                    <a16:creationId xmlns:a16="http://schemas.microsoft.com/office/drawing/2014/main" id="{98A3A788-4AB0-462F-98C3-A622EF48C754}"/>
                  </a:ext>
                </a:extLst>
              </p:cNvPr>
              <p:cNvSpPr/>
              <p:nvPr/>
            </p:nvSpPr>
            <p:spPr bwMode="auto">
              <a:xfrm>
                <a:off x="9176798" y="3657596"/>
                <a:ext cx="923271" cy="812615"/>
              </a:xfrm>
              <a:custGeom>
                <a:avLst/>
                <a:gdLst>
                  <a:gd name="T0" fmla="*/ 350 w 515"/>
                  <a:gd name="T1" fmla="*/ 1 h 453"/>
                  <a:gd name="T2" fmla="*/ 177 w 515"/>
                  <a:gd name="T3" fmla="*/ 0 h 453"/>
                  <a:gd name="T4" fmla="*/ 176 w 515"/>
                  <a:gd name="T5" fmla="*/ 1 h 453"/>
                  <a:gd name="T6" fmla="*/ 237 w 515"/>
                  <a:gd name="T7" fmla="*/ 407 h 453"/>
                  <a:gd name="T8" fmla="*/ 269 w 515"/>
                  <a:gd name="T9" fmla="*/ 379 h 453"/>
                  <a:gd name="T10" fmla="*/ 268 w 515"/>
                  <a:gd name="T11" fmla="*/ 453 h 453"/>
                  <a:gd name="T12" fmla="*/ 350 w 515"/>
                  <a:gd name="T13" fmla="*/ 2 h 453"/>
                  <a:gd name="T14" fmla="*/ 350 w 515"/>
                  <a:gd name="T15" fmla="*/ 1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5" h="453">
                    <a:moveTo>
                      <a:pt x="350" y="1"/>
                    </a:moveTo>
                    <a:cubicBezTo>
                      <a:pt x="177" y="0"/>
                      <a:pt x="177" y="0"/>
                      <a:pt x="177" y="0"/>
                    </a:cubicBezTo>
                    <a:cubicBezTo>
                      <a:pt x="176" y="1"/>
                      <a:pt x="176" y="1"/>
                      <a:pt x="176" y="1"/>
                    </a:cubicBezTo>
                    <a:cubicBezTo>
                      <a:pt x="0" y="200"/>
                      <a:pt x="237" y="407"/>
                      <a:pt x="237" y="407"/>
                    </a:cubicBezTo>
                    <a:cubicBezTo>
                      <a:pt x="269" y="379"/>
                      <a:pt x="269" y="379"/>
                      <a:pt x="269" y="379"/>
                    </a:cubicBezTo>
                    <a:cubicBezTo>
                      <a:pt x="268" y="453"/>
                      <a:pt x="268" y="453"/>
                      <a:pt x="268" y="453"/>
                    </a:cubicBezTo>
                    <a:cubicBezTo>
                      <a:pt x="268" y="453"/>
                      <a:pt x="515" y="221"/>
                      <a:pt x="350" y="2"/>
                    </a:cubicBezTo>
                    <a:cubicBezTo>
                      <a:pt x="350" y="2"/>
                      <a:pt x="350" y="2"/>
                      <a:pt x="350" y="1"/>
                    </a:cubicBezTo>
                    <a:close/>
                  </a:path>
                </a:pathLst>
              </a:custGeom>
              <a:solidFill>
                <a:srgbClr val="FF6400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95" name="ïSļîďe">
                <a:extLst>
                  <a:ext uri="{FF2B5EF4-FFF2-40B4-BE49-F238E27FC236}">
                    <a16:creationId xmlns:a16="http://schemas.microsoft.com/office/drawing/2014/main" id="{D19CDCFB-936F-473B-B1C6-9892A59A6D07}"/>
                  </a:ext>
                </a:extLst>
              </p:cNvPr>
              <p:cNvSpPr/>
              <p:nvPr/>
            </p:nvSpPr>
            <p:spPr bwMode="auto">
              <a:xfrm>
                <a:off x="9334605" y="3659411"/>
                <a:ext cx="611283" cy="620345"/>
              </a:xfrm>
              <a:custGeom>
                <a:avLst/>
                <a:gdLst>
                  <a:gd name="T0" fmla="*/ 232 w 341"/>
                  <a:gd name="T1" fmla="*/ 1 h 346"/>
                  <a:gd name="T2" fmla="*/ 117 w 341"/>
                  <a:gd name="T3" fmla="*/ 0 h 346"/>
                  <a:gd name="T4" fmla="*/ 117 w 341"/>
                  <a:gd name="T5" fmla="*/ 1 h 346"/>
                  <a:gd name="T6" fmla="*/ 156 w 341"/>
                  <a:gd name="T7" fmla="*/ 311 h 346"/>
                  <a:gd name="T8" fmla="*/ 177 w 341"/>
                  <a:gd name="T9" fmla="*/ 289 h 346"/>
                  <a:gd name="T10" fmla="*/ 177 w 341"/>
                  <a:gd name="T11" fmla="*/ 346 h 346"/>
                  <a:gd name="T12" fmla="*/ 232 w 341"/>
                  <a:gd name="T13" fmla="*/ 2 h 346"/>
                  <a:gd name="T14" fmla="*/ 232 w 341"/>
                  <a:gd name="T15" fmla="*/ 1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1" h="346">
                    <a:moveTo>
                      <a:pt x="232" y="1"/>
                    </a:moveTo>
                    <a:cubicBezTo>
                      <a:pt x="117" y="0"/>
                      <a:pt x="117" y="0"/>
                      <a:pt x="117" y="0"/>
                    </a:cubicBezTo>
                    <a:cubicBezTo>
                      <a:pt x="117" y="1"/>
                      <a:pt x="117" y="1"/>
                      <a:pt x="117" y="1"/>
                    </a:cubicBezTo>
                    <a:cubicBezTo>
                      <a:pt x="0" y="152"/>
                      <a:pt x="156" y="311"/>
                      <a:pt x="156" y="311"/>
                    </a:cubicBezTo>
                    <a:cubicBezTo>
                      <a:pt x="177" y="289"/>
                      <a:pt x="177" y="289"/>
                      <a:pt x="177" y="289"/>
                    </a:cubicBezTo>
                    <a:cubicBezTo>
                      <a:pt x="177" y="346"/>
                      <a:pt x="177" y="346"/>
                      <a:pt x="177" y="346"/>
                    </a:cubicBezTo>
                    <a:cubicBezTo>
                      <a:pt x="177" y="346"/>
                      <a:pt x="341" y="169"/>
                      <a:pt x="232" y="2"/>
                    </a:cubicBezTo>
                    <a:cubicBezTo>
                      <a:pt x="232" y="2"/>
                      <a:pt x="232" y="1"/>
                      <a:pt x="232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96" name="iṧḻîḓe">
                <a:extLst>
                  <a:ext uri="{FF2B5EF4-FFF2-40B4-BE49-F238E27FC236}">
                    <a16:creationId xmlns:a16="http://schemas.microsoft.com/office/drawing/2014/main" id="{E8C3841D-39D5-4473-B3CA-98B3CE9A8299}"/>
                  </a:ext>
                </a:extLst>
              </p:cNvPr>
              <p:cNvSpPr/>
              <p:nvPr/>
            </p:nvSpPr>
            <p:spPr bwMode="auto">
              <a:xfrm>
                <a:off x="9407162" y="791672"/>
                <a:ext cx="471615" cy="2923967"/>
              </a:xfrm>
              <a:custGeom>
                <a:avLst/>
                <a:gdLst>
                  <a:gd name="T0" fmla="*/ 262 w 263"/>
                  <a:gd name="T1" fmla="*/ 278 h 1630"/>
                  <a:gd name="T2" fmla="*/ 128 w 263"/>
                  <a:gd name="T3" fmla="*/ 0 h 1630"/>
                  <a:gd name="T4" fmla="*/ 0 w 263"/>
                  <a:gd name="T5" fmla="*/ 279 h 1630"/>
                  <a:gd name="T6" fmla="*/ 0 w 263"/>
                  <a:gd name="T7" fmla="*/ 1563 h 1630"/>
                  <a:gd name="T8" fmla="*/ 75 w 263"/>
                  <a:gd name="T9" fmla="*/ 1629 h 1630"/>
                  <a:gd name="T10" fmla="*/ 192 w 263"/>
                  <a:gd name="T11" fmla="*/ 1629 h 1630"/>
                  <a:gd name="T12" fmla="*/ 262 w 263"/>
                  <a:gd name="T13" fmla="*/ 1562 h 1630"/>
                  <a:gd name="T14" fmla="*/ 262 w 263"/>
                  <a:gd name="T15" fmla="*/ 278 h 16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3" h="1630">
                    <a:moveTo>
                      <a:pt x="262" y="27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279"/>
                      <a:pt x="0" y="279"/>
                      <a:pt x="0" y="279"/>
                    </a:cubicBezTo>
                    <a:cubicBezTo>
                      <a:pt x="0" y="1563"/>
                      <a:pt x="0" y="1563"/>
                      <a:pt x="0" y="1563"/>
                    </a:cubicBezTo>
                    <a:cubicBezTo>
                      <a:pt x="0" y="1600"/>
                      <a:pt x="36" y="1630"/>
                      <a:pt x="75" y="1629"/>
                    </a:cubicBezTo>
                    <a:cubicBezTo>
                      <a:pt x="192" y="1629"/>
                      <a:pt x="192" y="1629"/>
                      <a:pt x="192" y="1629"/>
                    </a:cubicBezTo>
                    <a:cubicBezTo>
                      <a:pt x="231" y="1629"/>
                      <a:pt x="263" y="1599"/>
                      <a:pt x="262" y="1562"/>
                    </a:cubicBezTo>
                    <a:lnTo>
                      <a:pt x="262" y="27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97" name="í$ḻíḋé">
                <a:extLst>
                  <a:ext uri="{FF2B5EF4-FFF2-40B4-BE49-F238E27FC236}">
                    <a16:creationId xmlns:a16="http://schemas.microsoft.com/office/drawing/2014/main" id="{11161C29-FF35-414C-B7B0-25A03EA1D568}"/>
                  </a:ext>
                </a:extLst>
              </p:cNvPr>
              <p:cNvSpPr/>
              <p:nvPr/>
            </p:nvSpPr>
            <p:spPr bwMode="auto">
              <a:xfrm>
                <a:off x="9635713" y="791672"/>
                <a:ext cx="243062" cy="2922153"/>
              </a:xfrm>
              <a:custGeom>
                <a:avLst/>
                <a:gdLst>
                  <a:gd name="T0" fmla="*/ 134 w 135"/>
                  <a:gd name="T1" fmla="*/ 278 h 1629"/>
                  <a:gd name="T2" fmla="*/ 0 w 135"/>
                  <a:gd name="T3" fmla="*/ 0 h 1629"/>
                  <a:gd name="T4" fmla="*/ 1 w 135"/>
                  <a:gd name="T5" fmla="*/ 289 h 1629"/>
                  <a:gd name="T6" fmla="*/ 6 w 135"/>
                  <a:gd name="T7" fmla="*/ 1629 h 1629"/>
                  <a:gd name="T8" fmla="*/ 64 w 135"/>
                  <a:gd name="T9" fmla="*/ 1629 h 1629"/>
                  <a:gd name="T10" fmla="*/ 134 w 135"/>
                  <a:gd name="T11" fmla="*/ 1562 h 1629"/>
                  <a:gd name="T12" fmla="*/ 134 w 135"/>
                  <a:gd name="T13" fmla="*/ 278 h 16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1629">
                    <a:moveTo>
                      <a:pt x="134" y="27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89"/>
                      <a:pt x="1" y="289"/>
                      <a:pt x="1" y="289"/>
                    </a:cubicBezTo>
                    <a:cubicBezTo>
                      <a:pt x="6" y="1629"/>
                      <a:pt x="6" y="1629"/>
                      <a:pt x="6" y="1629"/>
                    </a:cubicBezTo>
                    <a:cubicBezTo>
                      <a:pt x="64" y="1629"/>
                      <a:pt x="64" y="1629"/>
                      <a:pt x="64" y="1629"/>
                    </a:cubicBezTo>
                    <a:cubicBezTo>
                      <a:pt x="103" y="1629"/>
                      <a:pt x="135" y="1599"/>
                      <a:pt x="134" y="1562"/>
                    </a:cubicBezTo>
                    <a:lnTo>
                      <a:pt x="134" y="27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98" name="iṥ1íḋé">
                <a:extLst>
                  <a:ext uri="{FF2B5EF4-FFF2-40B4-BE49-F238E27FC236}">
                    <a16:creationId xmlns:a16="http://schemas.microsoft.com/office/drawing/2014/main" id="{C79C3F61-D6E9-4E23-8783-B30ADB8EB8F3}"/>
                  </a:ext>
                </a:extLst>
              </p:cNvPr>
              <p:cNvSpPr/>
              <p:nvPr/>
            </p:nvSpPr>
            <p:spPr bwMode="auto">
              <a:xfrm>
                <a:off x="9407162" y="791672"/>
                <a:ext cx="469799" cy="2653701"/>
              </a:xfrm>
              <a:custGeom>
                <a:avLst/>
                <a:gdLst>
                  <a:gd name="T0" fmla="*/ 262 w 262"/>
                  <a:gd name="T1" fmla="*/ 278 h 1479"/>
                  <a:gd name="T2" fmla="*/ 128 w 262"/>
                  <a:gd name="T3" fmla="*/ 0 h 1479"/>
                  <a:gd name="T4" fmla="*/ 0 w 262"/>
                  <a:gd name="T5" fmla="*/ 279 h 1479"/>
                  <a:gd name="T6" fmla="*/ 0 w 262"/>
                  <a:gd name="T7" fmla="*/ 1464 h 1479"/>
                  <a:gd name="T8" fmla="*/ 262 w 262"/>
                  <a:gd name="T9" fmla="*/ 1464 h 1479"/>
                  <a:gd name="T10" fmla="*/ 262 w 262"/>
                  <a:gd name="T11" fmla="*/ 278 h 1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2" h="1479">
                    <a:moveTo>
                      <a:pt x="262" y="27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279"/>
                      <a:pt x="0" y="279"/>
                      <a:pt x="0" y="279"/>
                    </a:cubicBezTo>
                    <a:cubicBezTo>
                      <a:pt x="0" y="1464"/>
                      <a:pt x="0" y="1464"/>
                      <a:pt x="0" y="1464"/>
                    </a:cubicBezTo>
                    <a:cubicBezTo>
                      <a:pt x="91" y="1479"/>
                      <a:pt x="181" y="1478"/>
                      <a:pt x="262" y="1464"/>
                    </a:cubicBezTo>
                    <a:lnTo>
                      <a:pt x="262" y="27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199" name="îsḻiḓe">
                <a:extLst>
                  <a:ext uri="{FF2B5EF4-FFF2-40B4-BE49-F238E27FC236}">
                    <a16:creationId xmlns:a16="http://schemas.microsoft.com/office/drawing/2014/main" id="{C95F3843-3113-401B-A7A7-F270DAECD911}"/>
                  </a:ext>
                </a:extLst>
              </p:cNvPr>
              <p:cNvSpPr/>
              <p:nvPr/>
            </p:nvSpPr>
            <p:spPr bwMode="auto">
              <a:xfrm>
                <a:off x="9635713" y="791672"/>
                <a:ext cx="241249" cy="2646446"/>
              </a:xfrm>
              <a:custGeom>
                <a:avLst/>
                <a:gdLst>
                  <a:gd name="T0" fmla="*/ 134 w 134"/>
                  <a:gd name="T1" fmla="*/ 278 h 1475"/>
                  <a:gd name="T2" fmla="*/ 0 w 134"/>
                  <a:gd name="T3" fmla="*/ 0 h 1475"/>
                  <a:gd name="T4" fmla="*/ 1 w 134"/>
                  <a:gd name="T5" fmla="*/ 289 h 1475"/>
                  <a:gd name="T6" fmla="*/ 5 w 134"/>
                  <a:gd name="T7" fmla="*/ 1475 h 1475"/>
                  <a:gd name="T8" fmla="*/ 134 w 134"/>
                  <a:gd name="T9" fmla="*/ 1464 h 1475"/>
                  <a:gd name="T10" fmla="*/ 134 w 134"/>
                  <a:gd name="T11" fmla="*/ 278 h 1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1475">
                    <a:moveTo>
                      <a:pt x="134" y="27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89"/>
                      <a:pt x="1" y="289"/>
                      <a:pt x="1" y="289"/>
                    </a:cubicBezTo>
                    <a:cubicBezTo>
                      <a:pt x="5" y="1475"/>
                      <a:pt x="5" y="1475"/>
                      <a:pt x="5" y="1475"/>
                    </a:cubicBezTo>
                    <a:cubicBezTo>
                      <a:pt x="49" y="1475"/>
                      <a:pt x="93" y="1471"/>
                      <a:pt x="134" y="1464"/>
                    </a:cubicBezTo>
                    <a:lnTo>
                      <a:pt x="134" y="27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0" name="íśļîḓê">
                <a:extLst>
                  <a:ext uri="{FF2B5EF4-FFF2-40B4-BE49-F238E27FC236}">
                    <a16:creationId xmlns:a16="http://schemas.microsoft.com/office/drawing/2014/main" id="{92F99B34-F4F0-452E-86CD-4F3E2B3B7A26}"/>
                  </a:ext>
                </a:extLst>
              </p:cNvPr>
              <p:cNvSpPr/>
              <p:nvPr/>
            </p:nvSpPr>
            <p:spPr bwMode="auto">
              <a:xfrm>
                <a:off x="9407162" y="791672"/>
                <a:ext cx="469799" cy="2515845"/>
              </a:xfrm>
              <a:custGeom>
                <a:avLst/>
                <a:gdLst>
                  <a:gd name="T0" fmla="*/ 262 w 262"/>
                  <a:gd name="T1" fmla="*/ 278 h 1402"/>
                  <a:gd name="T2" fmla="*/ 128 w 262"/>
                  <a:gd name="T3" fmla="*/ 0 h 1402"/>
                  <a:gd name="T4" fmla="*/ 0 w 262"/>
                  <a:gd name="T5" fmla="*/ 279 h 1402"/>
                  <a:gd name="T6" fmla="*/ 0 w 262"/>
                  <a:gd name="T7" fmla="*/ 1386 h 1402"/>
                  <a:gd name="T8" fmla="*/ 262 w 262"/>
                  <a:gd name="T9" fmla="*/ 1385 h 1402"/>
                  <a:gd name="T10" fmla="*/ 262 w 262"/>
                  <a:gd name="T11" fmla="*/ 278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2" h="1402">
                    <a:moveTo>
                      <a:pt x="262" y="27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279"/>
                      <a:pt x="0" y="279"/>
                      <a:pt x="0" y="279"/>
                    </a:cubicBezTo>
                    <a:cubicBezTo>
                      <a:pt x="0" y="1386"/>
                      <a:pt x="0" y="1386"/>
                      <a:pt x="0" y="1386"/>
                    </a:cubicBezTo>
                    <a:cubicBezTo>
                      <a:pt x="91" y="1402"/>
                      <a:pt x="181" y="1401"/>
                      <a:pt x="262" y="1385"/>
                    </a:cubicBezTo>
                    <a:lnTo>
                      <a:pt x="262" y="27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1" name="iŝlíḓè">
                <a:extLst>
                  <a:ext uri="{FF2B5EF4-FFF2-40B4-BE49-F238E27FC236}">
                    <a16:creationId xmlns:a16="http://schemas.microsoft.com/office/drawing/2014/main" id="{0B017234-8044-4EED-85F7-ED592EA02CFF}"/>
                  </a:ext>
                </a:extLst>
              </p:cNvPr>
              <p:cNvSpPr/>
              <p:nvPr/>
            </p:nvSpPr>
            <p:spPr bwMode="auto">
              <a:xfrm>
                <a:off x="9635713" y="811624"/>
                <a:ext cx="241249" cy="2488636"/>
              </a:xfrm>
              <a:custGeom>
                <a:avLst/>
                <a:gdLst>
                  <a:gd name="T0" fmla="*/ 134 w 134"/>
                  <a:gd name="T1" fmla="*/ 276 h 1387"/>
                  <a:gd name="T2" fmla="*/ 0 w 134"/>
                  <a:gd name="T3" fmla="*/ 0 h 1387"/>
                  <a:gd name="T4" fmla="*/ 1 w 134"/>
                  <a:gd name="T5" fmla="*/ 287 h 1387"/>
                  <a:gd name="T6" fmla="*/ 5 w 134"/>
                  <a:gd name="T7" fmla="*/ 1387 h 1387"/>
                  <a:gd name="T8" fmla="*/ 134 w 134"/>
                  <a:gd name="T9" fmla="*/ 1375 h 1387"/>
                  <a:gd name="T10" fmla="*/ 134 w 134"/>
                  <a:gd name="T11" fmla="*/ 276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1387">
                    <a:moveTo>
                      <a:pt x="134" y="27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87"/>
                      <a:pt x="1" y="287"/>
                      <a:pt x="1" y="287"/>
                    </a:cubicBezTo>
                    <a:cubicBezTo>
                      <a:pt x="5" y="1387"/>
                      <a:pt x="5" y="1387"/>
                      <a:pt x="5" y="1387"/>
                    </a:cubicBezTo>
                    <a:cubicBezTo>
                      <a:pt x="49" y="1387"/>
                      <a:pt x="93" y="1383"/>
                      <a:pt x="134" y="1375"/>
                    </a:cubicBezTo>
                    <a:lnTo>
                      <a:pt x="134" y="27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2" name="iṡḷïdé">
                <a:extLst>
                  <a:ext uri="{FF2B5EF4-FFF2-40B4-BE49-F238E27FC236}">
                    <a16:creationId xmlns:a16="http://schemas.microsoft.com/office/drawing/2014/main" id="{FDE0F67D-825F-45B4-8CAB-57A62E12EA11}"/>
                  </a:ext>
                </a:extLst>
              </p:cNvPr>
              <p:cNvSpPr/>
              <p:nvPr/>
            </p:nvSpPr>
            <p:spPr bwMode="auto">
              <a:xfrm>
                <a:off x="9407162" y="791672"/>
                <a:ext cx="469799" cy="520582"/>
              </a:xfrm>
              <a:custGeom>
                <a:avLst/>
                <a:gdLst>
                  <a:gd name="T0" fmla="*/ 262 w 262"/>
                  <a:gd name="T1" fmla="*/ 278 h 290"/>
                  <a:gd name="T2" fmla="*/ 128 w 262"/>
                  <a:gd name="T3" fmla="*/ 0 h 290"/>
                  <a:gd name="T4" fmla="*/ 0 w 262"/>
                  <a:gd name="T5" fmla="*/ 279 h 290"/>
                  <a:gd name="T6" fmla="*/ 129 w 262"/>
                  <a:gd name="T7" fmla="*/ 289 h 290"/>
                  <a:gd name="T8" fmla="*/ 262 w 262"/>
                  <a:gd name="T9" fmla="*/ 278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90">
                    <a:moveTo>
                      <a:pt x="262" y="27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279"/>
                      <a:pt x="0" y="279"/>
                      <a:pt x="0" y="279"/>
                    </a:cubicBezTo>
                    <a:cubicBezTo>
                      <a:pt x="41" y="286"/>
                      <a:pt x="84" y="290"/>
                      <a:pt x="129" y="289"/>
                    </a:cubicBezTo>
                    <a:cubicBezTo>
                      <a:pt x="174" y="289"/>
                      <a:pt x="221" y="285"/>
                      <a:pt x="262" y="27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3" name="ïṩľïdé">
                <a:extLst>
                  <a:ext uri="{FF2B5EF4-FFF2-40B4-BE49-F238E27FC236}">
                    <a16:creationId xmlns:a16="http://schemas.microsoft.com/office/drawing/2014/main" id="{C583CE3B-CE31-4F9C-A2D4-3A00F5F09FC3}"/>
                  </a:ext>
                </a:extLst>
              </p:cNvPr>
              <p:cNvSpPr/>
              <p:nvPr/>
            </p:nvSpPr>
            <p:spPr bwMode="auto">
              <a:xfrm>
                <a:off x="9635713" y="791672"/>
                <a:ext cx="241249" cy="518768"/>
              </a:xfrm>
              <a:custGeom>
                <a:avLst/>
                <a:gdLst>
                  <a:gd name="T0" fmla="*/ 134 w 134"/>
                  <a:gd name="T1" fmla="*/ 278 h 289"/>
                  <a:gd name="T2" fmla="*/ 0 w 134"/>
                  <a:gd name="T3" fmla="*/ 0 h 289"/>
                  <a:gd name="T4" fmla="*/ 1 w 134"/>
                  <a:gd name="T5" fmla="*/ 289 h 289"/>
                  <a:gd name="T6" fmla="*/ 134 w 134"/>
                  <a:gd name="T7" fmla="*/ 278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289">
                    <a:moveTo>
                      <a:pt x="134" y="278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89"/>
                      <a:pt x="1" y="289"/>
                      <a:pt x="1" y="289"/>
                    </a:cubicBezTo>
                    <a:cubicBezTo>
                      <a:pt x="46" y="289"/>
                      <a:pt x="93" y="285"/>
                      <a:pt x="134" y="278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4" name="îṩḷïďé">
                <a:extLst>
                  <a:ext uri="{FF2B5EF4-FFF2-40B4-BE49-F238E27FC236}">
                    <a16:creationId xmlns:a16="http://schemas.microsoft.com/office/drawing/2014/main" id="{F8062DFC-D80B-4733-88D6-D12BEDE565AA}"/>
                  </a:ext>
                </a:extLst>
              </p:cNvPr>
              <p:cNvSpPr/>
              <p:nvPr/>
            </p:nvSpPr>
            <p:spPr bwMode="auto">
              <a:xfrm>
                <a:off x="9559529" y="791672"/>
                <a:ext cx="154182" cy="172318"/>
              </a:xfrm>
              <a:custGeom>
                <a:avLst/>
                <a:gdLst>
                  <a:gd name="T0" fmla="*/ 86 w 86"/>
                  <a:gd name="T1" fmla="*/ 92 h 96"/>
                  <a:gd name="T2" fmla="*/ 43 w 86"/>
                  <a:gd name="T3" fmla="*/ 0 h 96"/>
                  <a:gd name="T4" fmla="*/ 0 w 86"/>
                  <a:gd name="T5" fmla="*/ 92 h 96"/>
                  <a:gd name="T6" fmla="*/ 43 w 86"/>
                  <a:gd name="T7" fmla="*/ 96 h 96"/>
                  <a:gd name="T8" fmla="*/ 86 w 86"/>
                  <a:gd name="T9" fmla="*/ 9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96">
                    <a:moveTo>
                      <a:pt x="86" y="92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14" y="95"/>
                      <a:pt x="28" y="96"/>
                      <a:pt x="43" y="96"/>
                    </a:cubicBezTo>
                    <a:cubicBezTo>
                      <a:pt x="58" y="96"/>
                      <a:pt x="72" y="95"/>
                      <a:pt x="86" y="9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5" name="iSḻïḋè">
                <a:extLst>
                  <a:ext uri="{FF2B5EF4-FFF2-40B4-BE49-F238E27FC236}">
                    <a16:creationId xmlns:a16="http://schemas.microsoft.com/office/drawing/2014/main" id="{067C62C5-1D6B-4608-BEB2-3A22DAAFC730}"/>
                  </a:ext>
                </a:extLst>
              </p:cNvPr>
              <p:cNvSpPr/>
              <p:nvPr/>
            </p:nvSpPr>
            <p:spPr bwMode="auto">
              <a:xfrm>
                <a:off x="9797150" y="3746476"/>
                <a:ext cx="580446" cy="511513"/>
              </a:xfrm>
              <a:custGeom>
                <a:avLst/>
                <a:gdLst>
                  <a:gd name="T0" fmla="*/ 220 w 324"/>
                  <a:gd name="T1" fmla="*/ 1 h 285"/>
                  <a:gd name="T2" fmla="*/ 111 w 324"/>
                  <a:gd name="T3" fmla="*/ 0 h 285"/>
                  <a:gd name="T4" fmla="*/ 111 w 324"/>
                  <a:gd name="T5" fmla="*/ 1 h 285"/>
                  <a:gd name="T6" fmla="*/ 149 w 324"/>
                  <a:gd name="T7" fmla="*/ 257 h 285"/>
                  <a:gd name="T8" fmla="*/ 169 w 324"/>
                  <a:gd name="T9" fmla="*/ 239 h 285"/>
                  <a:gd name="T10" fmla="*/ 169 w 324"/>
                  <a:gd name="T11" fmla="*/ 285 h 285"/>
                  <a:gd name="T12" fmla="*/ 220 w 324"/>
                  <a:gd name="T13" fmla="*/ 2 h 285"/>
                  <a:gd name="T14" fmla="*/ 220 w 324"/>
                  <a:gd name="T15" fmla="*/ 1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4" h="285">
                    <a:moveTo>
                      <a:pt x="220" y="1"/>
                    </a:moveTo>
                    <a:cubicBezTo>
                      <a:pt x="111" y="0"/>
                      <a:pt x="111" y="0"/>
                      <a:pt x="111" y="0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0" y="126"/>
                      <a:pt x="149" y="257"/>
                      <a:pt x="149" y="257"/>
                    </a:cubicBezTo>
                    <a:cubicBezTo>
                      <a:pt x="169" y="239"/>
                      <a:pt x="169" y="239"/>
                      <a:pt x="169" y="239"/>
                    </a:cubicBezTo>
                    <a:cubicBezTo>
                      <a:pt x="169" y="285"/>
                      <a:pt x="169" y="285"/>
                      <a:pt x="169" y="285"/>
                    </a:cubicBezTo>
                    <a:cubicBezTo>
                      <a:pt x="169" y="285"/>
                      <a:pt x="324" y="139"/>
                      <a:pt x="220" y="2"/>
                    </a:cubicBezTo>
                    <a:lnTo>
                      <a:pt x="220" y="1"/>
                    </a:lnTo>
                    <a:close/>
                  </a:path>
                </a:pathLst>
              </a:custGeom>
              <a:solidFill>
                <a:srgbClr val="FF6400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6" name="íṧļidé">
                <a:extLst>
                  <a:ext uri="{FF2B5EF4-FFF2-40B4-BE49-F238E27FC236}">
                    <a16:creationId xmlns:a16="http://schemas.microsoft.com/office/drawing/2014/main" id="{868D44E3-90C4-45B8-8668-AEF67305EBF1}"/>
                  </a:ext>
                </a:extLst>
              </p:cNvPr>
              <p:cNvSpPr/>
              <p:nvPr/>
            </p:nvSpPr>
            <p:spPr bwMode="auto">
              <a:xfrm>
                <a:off x="9896913" y="3748289"/>
                <a:ext cx="384546" cy="389984"/>
              </a:xfrm>
              <a:custGeom>
                <a:avLst/>
                <a:gdLst>
                  <a:gd name="T0" fmla="*/ 145 w 214"/>
                  <a:gd name="T1" fmla="*/ 1 h 218"/>
                  <a:gd name="T2" fmla="*/ 73 w 214"/>
                  <a:gd name="T3" fmla="*/ 0 h 218"/>
                  <a:gd name="T4" fmla="*/ 73 w 214"/>
                  <a:gd name="T5" fmla="*/ 0 h 218"/>
                  <a:gd name="T6" fmla="*/ 98 w 214"/>
                  <a:gd name="T7" fmla="*/ 196 h 218"/>
                  <a:gd name="T8" fmla="*/ 111 w 214"/>
                  <a:gd name="T9" fmla="*/ 182 h 218"/>
                  <a:gd name="T10" fmla="*/ 111 w 214"/>
                  <a:gd name="T11" fmla="*/ 218 h 218"/>
                  <a:gd name="T12" fmla="*/ 145 w 214"/>
                  <a:gd name="T13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4" h="218">
                    <a:moveTo>
                      <a:pt x="145" y="1"/>
                    </a:move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0" y="96"/>
                      <a:pt x="98" y="196"/>
                      <a:pt x="98" y="196"/>
                    </a:cubicBezTo>
                    <a:cubicBezTo>
                      <a:pt x="111" y="182"/>
                      <a:pt x="111" y="182"/>
                      <a:pt x="111" y="182"/>
                    </a:cubicBezTo>
                    <a:cubicBezTo>
                      <a:pt x="111" y="218"/>
                      <a:pt x="111" y="218"/>
                      <a:pt x="111" y="218"/>
                    </a:cubicBezTo>
                    <a:cubicBezTo>
                      <a:pt x="111" y="218"/>
                      <a:pt x="214" y="106"/>
                      <a:pt x="145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7" name="iṧḻîdê">
                <a:extLst>
                  <a:ext uri="{FF2B5EF4-FFF2-40B4-BE49-F238E27FC236}">
                    <a16:creationId xmlns:a16="http://schemas.microsoft.com/office/drawing/2014/main" id="{83F9EE04-D8AD-41D8-91AD-673868DF1ECC}"/>
                  </a:ext>
                </a:extLst>
              </p:cNvPr>
              <p:cNvSpPr/>
              <p:nvPr/>
            </p:nvSpPr>
            <p:spPr bwMode="auto">
              <a:xfrm>
                <a:off x="9940444" y="1943483"/>
                <a:ext cx="297480" cy="1839271"/>
              </a:xfrm>
              <a:custGeom>
                <a:avLst/>
                <a:gdLst>
                  <a:gd name="T0" fmla="*/ 166 w 166"/>
                  <a:gd name="T1" fmla="*/ 175 h 1025"/>
                  <a:gd name="T2" fmla="*/ 81 w 166"/>
                  <a:gd name="T3" fmla="*/ 0 h 1025"/>
                  <a:gd name="T4" fmla="*/ 0 w 166"/>
                  <a:gd name="T5" fmla="*/ 176 h 1025"/>
                  <a:gd name="T6" fmla="*/ 0 w 166"/>
                  <a:gd name="T7" fmla="*/ 983 h 1025"/>
                  <a:gd name="T8" fmla="*/ 48 w 166"/>
                  <a:gd name="T9" fmla="*/ 1025 h 1025"/>
                  <a:gd name="T10" fmla="*/ 122 w 166"/>
                  <a:gd name="T11" fmla="*/ 1025 h 1025"/>
                  <a:gd name="T12" fmla="*/ 166 w 166"/>
                  <a:gd name="T13" fmla="*/ 983 h 1025"/>
                  <a:gd name="T14" fmla="*/ 166 w 166"/>
                  <a:gd name="T15" fmla="*/ 175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6" h="1025">
                    <a:moveTo>
                      <a:pt x="166" y="175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983"/>
                      <a:pt x="0" y="983"/>
                      <a:pt x="0" y="983"/>
                    </a:cubicBezTo>
                    <a:cubicBezTo>
                      <a:pt x="0" y="1006"/>
                      <a:pt x="23" y="1025"/>
                      <a:pt x="48" y="1025"/>
                    </a:cubicBezTo>
                    <a:cubicBezTo>
                      <a:pt x="122" y="1025"/>
                      <a:pt x="122" y="1025"/>
                      <a:pt x="122" y="1025"/>
                    </a:cubicBezTo>
                    <a:cubicBezTo>
                      <a:pt x="146" y="1025"/>
                      <a:pt x="166" y="1006"/>
                      <a:pt x="166" y="983"/>
                    </a:cubicBezTo>
                    <a:lnTo>
                      <a:pt x="166" y="17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8" name="iŝ1iḋè">
                <a:extLst>
                  <a:ext uri="{FF2B5EF4-FFF2-40B4-BE49-F238E27FC236}">
                    <a16:creationId xmlns:a16="http://schemas.microsoft.com/office/drawing/2014/main" id="{D52E8D2B-E7BF-42DF-BDF6-2A74CFD107EE}"/>
                  </a:ext>
                </a:extLst>
              </p:cNvPr>
              <p:cNvSpPr/>
              <p:nvPr/>
            </p:nvSpPr>
            <p:spPr bwMode="auto">
              <a:xfrm>
                <a:off x="10085557" y="1943483"/>
                <a:ext cx="152369" cy="1839271"/>
              </a:xfrm>
              <a:custGeom>
                <a:avLst/>
                <a:gdLst>
                  <a:gd name="T0" fmla="*/ 85 w 85"/>
                  <a:gd name="T1" fmla="*/ 175 h 1025"/>
                  <a:gd name="T2" fmla="*/ 0 w 85"/>
                  <a:gd name="T3" fmla="*/ 0 h 1025"/>
                  <a:gd name="T4" fmla="*/ 1 w 85"/>
                  <a:gd name="T5" fmla="*/ 182 h 1025"/>
                  <a:gd name="T6" fmla="*/ 4 w 85"/>
                  <a:gd name="T7" fmla="*/ 1025 h 1025"/>
                  <a:gd name="T8" fmla="*/ 41 w 85"/>
                  <a:gd name="T9" fmla="*/ 1025 h 1025"/>
                  <a:gd name="T10" fmla="*/ 85 w 85"/>
                  <a:gd name="T11" fmla="*/ 983 h 1025"/>
                  <a:gd name="T12" fmla="*/ 85 w 85"/>
                  <a:gd name="T13" fmla="*/ 175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025">
                    <a:moveTo>
                      <a:pt x="85" y="17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82"/>
                      <a:pt x="1" y="182"/>
                      <a:pt x="1" y="182"/>
                    </a:cubicBezTo>
                    <a:cubicBezTo>
                      <a:pt x="4" y="1025"/>
                      <a:pt x="4" y="1025"/>
                      <a:pt x="4" y="1025"/>
                    </a:cubicBezTo>
                    <a:cubicBezTo>
                      <a:pt x="41" y="1025"/>
                      <a:pt x="41" y="1025"/>
                      <a:pt x="41" y="1025"/>
                    </a:cubicBezTo>
                    <a:cubicBezTo>
                      <a:pt x="65" y="1025"/>
                      <a:pt x="85" y="1006"/>
                      <a:pt x="85" y="983"/>
                    </a:cubicBezTo>
                    <a:lnTo>
                      <a:pt x="85" y="17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9" name="îṩliďe">
                <a:extLst>
                  <a:ext uri="{FF2B5EF4-FFF2-40B4-BE49-F238E27FC236}">
                    <a16:creationId xmlns:a16="http://schemas.microsoft.com/office/drawing/2014/main" id="{F8802009-CE3A-4602-98C5-95313D883A9A}"/>
                  </a:ext>
                </a:extLst>
              </p:cNvPr>
              <p:cNvSpPr/>
              <p:nvPr/>
            </p:nvSpPr>
            <p:spPr bwMode="auto">
              <a:xfrm>
                <a:off x="9940444" y="1943483"/>
                <a:ext cx="297480" cy="1668767"/>
              </a:xfrm>
              <a:custGeom>
                <a:avLst/>
                <a:gdLst>
                  <a:gd name="T0" fmla="*/ 166 w 166"/>
                  <a:gd name="T1" fmla="*/ 175 h 930"/>
                  <a:gd name="T2" fmla="*/ 81 w 166"/>
                  <a:gd name="T3" fmla="*/ 0 h 930"/>
                  <a:gd name="T4" fmla="*/ 0 w 166"/>
                  <a:gd name="T5" fmla="*/ 176 h 930"/>
                  <a:gd name="T6" fmla="*/ 0 w 166"/>
                  <a:gd name="T7" fmla="*/ 921 h 930"/>
                  <a:gd name="T8" fmla="*/ 166 w 166"/>
                  <a:gd name="T9" fmla="*/ 921 h 930"/>
                  <a:gd name="T10" fmla="*/ 166 w 166"/>
                  <a:gd name="T11" fmla="*/ 175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930">
                    <a:moveTo>
                      <a:pt x="166" y="175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921"/>
                      <a:pt x="0" y="921"/>
                      <a:pt x="0" y="921"/>
                    </a:cubicBezTo>
                    <a:cubicBezTo>
                      <a:pt x="58" y="930"/>
                      <a:pt x="114" y="930"/>
                      <a:pt x="166" y="921"/>
                    </a:cubicBezTo>
                    <a:lnTo>
                      <a:pt x="166" y="1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10" name="iṡḻîdé">
                <a:extLst>
                  <a:ext uri="{FF2B5EF4-FFF2-40B4-BE49-F238E27FC236}">
                    <a16:creationId xmlns:a16="http://schemas.microsoft.com/office/drawing/2014/main" id="{49806E9F-CC75-4C21-AC0F-17D9088CC59C}"/>
                  </a:ext>
                </a:extLst>
              </p:cNvPr>
              <p:cNvSpPr/>
              <p:nvPr/>
            </p:nvSpPr>
            <p:spPr bwMode="auto">
              <a:xfrm>
                <a:off x="10085557" y="1943483"/>
                <a:ext cx="152369" cy="1665137"/>
              </a:xfrm>
              <a:custGeom>
                <a:avLst/>
                <a:gdLst>
                  <a:gd name="T0" fmla="*/ 85 w 85"/>
                  <a:gd name="T1" fmla="*/ 175 h 928"/>
                  <a:gd name="T2" fmla="*/ 0 w 85"/>
                  <a:gd name="T3" fmla="*/ 0 h 928"/>
                  <a:gd name="T4" fmla="*/ 1 w 85"/>
                  <a:gd name="T5" fmla="*/ 182 h 928"/>
                  <a:gd name="T6" fmla="*/ 3 w 85"/>
                  <a:gd name="T7" fmla="*/ 928 h 928"/>
                  <a:gd name="T8" fmla="*/ 85 w 85"/>
                  <a:gd name="T9" fmla="*/ 921 h 928"/>
                  <a:gd name="T10" fmla="*/ 85 w 85"/>
                  <a:gd name="T11" fmla="*/ 175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928">
                    <a:moveTo>
                      <a:pt x="85" y="17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82"/>
                      <a:pt x="1" y="182"/>
                      <a:pt x="1" y="182"/>
                    </a:cubicBezTo>
                    <a:cubicBezTo>
                      <a:pt x="3" y="928"/>
                      <a:pt x="3" y="928"/>
                      <a:pt x="3" y="928"/>
                    </a:cubicBezTo>
                    <a:cubicBezTo>
                      <a:pt x="31" y="928"/>
                      <a:pt x="58" y="925"/>
                      <a:pt x="85" y="921"/>
                    </a:cubicBezTo>
                    <a:lnTo>
                      <a:pt x="85" y="17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11" name="îślíḑe">
                <a:extLst>
                  <a:ext uri="{FF2B5EF4-FFF2-40B4-BE49-F238E27FC236}">
                    <a16:creationId xmlns:a16="http://schemas.microsoft.com/office/drawing/2014/main" id="{DB383F2B-ACCC-46E7-BE2A-C639BD0F0E71}"/>
                  </a:ext>
                </a:extLst>
              </p:cNvPr>
              <p:cNvSpPr/>
              <p:nvPr/>
            </p:nvSpPr>
            <p:spPr bwMode="auto">
              <a:xfrm>
                <a:off x="9940444" y="1943483"/>
                <a:ext cx="297480" cy="1581700"/>
              </a:xfrm>
              <a:custGeom>
                <a:avLst/>
                <a:gdLst>
                  <a:gd name="T0" fmla="*/ 166 w 166"/>
                  <a:gd name="T1" fmla="*/ 175 h 882"/>
                  <a:gd name="T2" fmla="*/ 81 w 166"/>
                  <a:gd name="T3" fmla="*/ 0 h 882"/>
                  <a:gd name="T4" fmla="*/ 0 w 166"/>
                  <a:gd name="T5" fmla="*/ 176 h 882"/>
                  <a:gd name="T6" fmla="*/ 0 w 166"/>
                  <a:gd name="T7" fmla="*/ 872 h 882"/>
                  <a:gd name="T8" fmla="*/ 166 w 166"/>
                  <a:gd name="T9" fmla="*/ 872 h 882"/>
                  <a:gd name="T10" fmla="*/ 166 w 166"/>
                  <a:gd name="T11" fmla="*/ 175 h 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882">
                    <a:moveTo>
                      <a:pt x="166" y="175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872"/>
                      <a:pt x="0" y="872"/>
                      <a:pt x="0" y="872"/>
                    </a:cubicBezTo>
                    <a:cubicBezTo>
                      <a:pt x="58" y="882"/>
                      <a:pt x="115" y="881"/>
                      <a:pt x="166" y="872"/>
                    </a:cubicBezTo>
                    <a:lnTo>
                      <a:pt x="166" y="17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12" name="iṣlïḓe">
                <a:extLst>
                  <a:ext uri="{FF2B5EF4-FFF2-40B4-BE49-F238E27FC236}">
                    <a16:creationId xmlns:a16="http://schemas.microsoft.com/office/drawing/2014/main" id="{C111EF63-EA4C-4517-9EA2-32C1680D7CA3}"/>
                  </a:ext>
                </a:extLst>
              </p:cNvPr>
              <p:cNvSpPr/>
              <p:nvPr/>
            </p:nvSpPr>
            <p:spPr bwMode="auto">
              <a:xfrm>
                <a:off x="10085557" y="1956181"/>
                <a:ext cx="152369" cy="1563562"/>
              </a:xfrm>
              <a:custGeom>
                <a:avLst/>
                <a:gdLst>
                  <a:gd name="T0" fmla="*/ 85 w 85"/>
                  <a:gd name="T1" fmla="*/ 174 h 872"/>
                  <a:gd name="T2" fmla="*/ 0 w 85"/>
                  <a:gd name="T3" fmla="*/ 0 h 872"/>
                  <a:gd name="T4" fmla="*/ 1 w 85"/>
                  <a:gd name="T5" fmla="*/ 181 h 872"/>
                  <a:gd name="T6" fmla="*/ 4 w 85"/>
                  <a:gd name="T7" fmla="*/ 872 h 872"/>
                  <a:gd name="T8" fmla="*/ 85 w 85"/>
                  <a:gd name="T9" fmla="*/ 865 h 872"/>
                  <a:gd name="T10" fmla="*/ 85 w 85"/>
                  <a:gd name="T11" fmla="*/ 174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872">
                    <a:moveTo>
                      <a:pt x="85" y="17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81"/>
                      <a:pt x="1" y="181"/>
                      <a:pt x="1" y="181"/>
                    </a:cubicBezTo>
                    <a:cubicBezTo>
                      <a:pt x="4" y="872"/>
                      <a:pt x="4" y="872"/>
                      <a:pt x="4" y="872"/>
                    </a:cubicBezTo>
                    <a:cubicBezTo>
                      <a:pt x="31" y="872"/>
                      <a:pt x="59" y="870"/>
                      <a:pt x="85" y="865"/>
                    </a:cubicBezTo>
                    <a:lnTo>
                      <a:pt x="85" y="17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13" name="îSľïḓe">
                <a:extLst>
                  <a:ext uri="{FF2B5EF4-FFF2-40B4-BE49-F238E27FC236}">
                    <a16:creationId xmlns:a16="http://schemas.microsoft.com/office/drawing/2014/main" id="{065A2662-B404-4BAA-9781-D4965547994A}"/>
                  </a:ext>
                </a:extLst>
              </p:cNvPr>
              <p:cNvSpPr/>
              <p:nvPr/>
            </p:nvSpPr>
            <p:spPr bwMode="auto">
              <a:xfrm>
                <a:off x="9940444" y="1943483"/>
                <a:ext cx="297480" cy="326497"/>
              </a:xfrm>
              <a:custGeom>
                <a:avLst/>
                <a:gdLst>
                  <a:gd name="T0" fmla="*/ 166 w 166"/>
                  <a:gd name="T1" fmla="*/ 175 h 182"/>
                  <a:gd name="T2" fmla="*/ 81 w 166"/>
                  <a:gd name="T3" fmla="*/ 0 h 182"/>
                  <a:gd name="T4" fmla="*/ 0 w 166"/>
                  <a:gd name="T5" fmla="*/ 176 h 182"/>
                  <a:gd name="T6" fmla="*/ 82 w 166"/>
                  <a:gd name="T7" fmla="*/ 182 h 182"/>
                  <a:gd name="T8" fmla="*/ 166 w 166"/>
                  <a:gd name="T9" fmla="*/ 175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82">
                    <a:moveTo>
                      <a:pt x="166" y="175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6" y="180"/>
                      <a:pt x="53" y="182"/>
                      <a:pt x="82" y="182"/>
                    </a:cubicBezTo>
                    <a:cubicBezTo>
                      <a:pt x="110" y="182"/>
                      <a:pt x="140" y="180"/>
                      <a:pt x="166" y="1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4" name="îSḷîḋê">
                <a:extLst>
                  <a:ext uri="{FF2B5EF4-FFF2-40B4-BE49-F238E27FC236}">
                    <a16:creationId xmlns:a16="http://schemas.microsoft.com/office/drawing/2014/main" id="{95C64785-48CF-484B-BA7E-DA9366B2018F}"/>
                  </a:ext>
                </a:extLst>
              </p:cNvPr>
              <p:cNvSpPr/>
              <p:nvPr/>
            </p:nvSpPr>
            <p:spPr bwMode="auto">
              <a:xfrm>
                <a:off x="10085560" y="1943483"/>
                <a:ext cx="152369" cy="326497"/>
              </a:xfrm>
              <a:custGeom>
                <a:avLst/>
                <a:gdLst>
                  <a:gd name="T0" fmla="*/ 85 w 85"/>
                  <a:gd name="T1" fmla="*/ 175 h 182"/>
                  <a:gd name="T2" fmla="*/ 0 w 85"/>
                  <a:gd name="T3" fmla="*/ 0 h 182"/>
                  <a:gd name="T4" fmla="*/ 1 w 85"/>
                  <a:gd name="T5" fmla="*/ 182 h 182"/>
                  <a:gd name="T6" fmla="*/ 85 w 85"/>
                  <a:gd name="T7" fmla="*/ 175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82">
                    <a:moveTo>
                      <a:pt x="85" y="17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82"/>
                      <a:pt x="1" y="182"/>
                      <a:pt x="1" y="182"/>
                    </a:cubicBezTo>
                    <a:cubicBezTo>
                      <a:pt x="29" y="182"/>
                      <a:pt x="59" y="180"/>
                      <a:pt x="85" y="175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5" name="iśḻídê">
                <a:extLst>
                  <a:ext uri="{FF2B5EF4-FFF2-40B4-BE49-F238E27FC236}">
                    <a16:creationId xmlns:a16="http://schemas.microsoft.com/office/drawing/2014/main" id="{0908D6FB-0A13-4FEE-BACF-57397B2DBCD1}"/>
                  </a:ext>
                </a:extLst>
              </p:cNvPr>
              <p:cNvSpPr/>
              <p:nvPr/>
            </p:nvSpPr>
            <p:spPr bwMode="auto">
              <a:xfrm>
                <a:off x="10038398" y="1943483"/>
                <a:ext cx="96136" cy="110645"/>
              </a:xfrm>
              <a:custGeom>
                <a:avLst/>
                <a:gdLst>
                  <a:gd name="T0" fmla="*/ 54 w 54"/>
                  <a:gd name="T1" fmla="*/ 58 h 61"/>
                  <a:gd name="T2" fmla="*/ 27 w 54"/>
                  <a:gd name="T3" fmla="*/ 0 h 61"/>
                  <a:gd name="T4" fmla="*/ 0 w 54"/>
                  <a:gd name="T5" fmla="*/ 58 h 61"/>
                  <a:gd name="T6" fmla="*/ 27 w 54"/>
                  <a:gd name="T7" fmla="*/ 61 h 61"/>
                  <a:gd name="T8" fmla="*/ 54 w 54"/>
                  <a:gd name="T9" fmla="*/ 5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1">
                    <a:moveTo>
                      <a:pt x="54" y="58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9" y="60"/>
                      <a:pt x="18" y="61"/>
                      <a:pt x="27" y="61"/>
                    </a:cubicBezTo>
                    <a:cubicBezTo>
                      <a:pt x="37" y="60"/>
                      <a:pt x="46" y="60"/>
                      <a:pt x="54" y="5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6" name="îṣļidê">
                <a:extLst>
                  <a:ext uri="{FF2B5EF4-FFF2-40B4-BE49-F238E27FC236}">
                    <a16:creationId xmlns:a16="http://schemas.microsoft.com/office/drawing/2014/main" id="{694909B4-5030-40A5-A602-E1138B69BC64}"/>
                  </a:ext>
                </a:extLst>
              </p:cNvPr>
              <p:cNvSpPr/>
              <p:nvPr/>
            </p:nvSpPr>
            <p:spPr bwMode="auto">
              <a:xfrm>
                <a:off x="8901091" y="3746476"/>
                <a:ext cx="580447" cy="511513"/>
              </a:xfrm>
              <a:custGeom>
                <a:avLst/>
                <a:gdLst>
                  <a:gd name="T0" fmla="*/ 220 w 324"/>
                  <a:gd name="T1" fmla="*/ 1 h 285"/>
                  <a:gd name="T2" fmla="*/ 111 w 324"/>
                  <a:gd name="T3" fmla="*/ 0 h 285"/>
                  <a:gd name="T4" fmla="*/ 111 w 324"/>
                  <a:gd name="T5" fmla="*/ 1 h 285"/>
                  <a:gd name="T6" fmla="*/ 149 w 324"/>
                  <a:gd name="T7" fmla="*/ 257 h 285"/>
                  <a:gd name="T8" fmla="*/ 169 w 324"/>
                  <a:gd name="T9" fmla="*/ 239 h 285"/>
                  <a:gd name="T10" fmla="*/ 169 w 324"/>
                  <a:gd name="T11" fmla="*/ 285 h 285"/>
                  <a:gd name="T12" fmla="*/ 220 w 324"/>
                  <a:gd name="T13" fmla="*/ 2 h 285"/>
                  <a:gd name="T14" fmla="*/ 220 w 324"/>
                  <a:gd name="T15" fmla="*/ 1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4" h="285">
                    <a:moveTo>
                      <a:pt x="220" y="1"/>
                    </a:moveTo>
                    <a:cubicBezTo>
                      <a:pt x="111" y="0"/>
                      <a:pt x="111" y="0"/>
                      <a:pt x="111" y="0"/>
                    </a:cubicBezTo>
                    <a:cubicBezTo>
                      <a:pt x="111" y="1"/>
                      <a:pt x="111" y="1"/>
                      <a:pt x="111" y="1"/>
                    </a:cubicBezTo>
                    <a:cubicBezTo>
                      <a:pt x="0" y="126"/>
                      <a:pt x="149" y="257"/>
                      <a:pt x="149" y="257"/>
                    </a:cubicBezTo>
                    <a:cubicBezTo>
                      <a:pt x="169" y="239"/>
                      <a:pt x="169" y="239"/>
                      <a:pt x="169" y="239"/>
                    </a:cubicBezTo>
                    <a:cubicBezTo>
                      <a:pt x="169" y="285"/>
                      <a:pt x="169" y="285"/>
                      <a:pt x="169" y="285"/>
                    </a:cubicBezTo>
                    <a:cubicBezTo>
                      <a:pt x="169" y="285"/>
                      <a:pt x="324" y="139"/>
                      <a:pt x="220" y="2"/>
                    </a:cubicBezTo>
                    <a:lnTo>
                      <a:pt x="220" y="1"/>
                    </a:lnTo>
                    <a:close/>
                  </a:path>
                </a:pathLst>
              </a:custGeom>
              <a:solidFill>
                <a:srgbClr val="FF6400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17" name="îṣ1ïďé">
                <a:extLst>
                  <a:ext uri="{FF2B5EF4-FFF2-40B4-BE49-F238E27FC236}">
                    <a16:creationId xmlns:a16="http://schemas.microsoft.com/office/drawing/2014/main" id="{FB80DDEA-0DD8-403D-91FE-AECAEA73C3A1}"/>
                  </a:ext>
                </a:extLst>
              </p:cNvPr>
              <p:cNvSpPr/>
              <p:nvPr/>
            </p:nvSpPr>
            <p:spPr bwMode="auto">
              <a:xfrm>
                <a:off x="8999034" y="3748288"/>
                <a:ext cx="386361" cy="389984"/>
              </a:xfrm>
              <a:custGeom>
                <a:avLst/>
                <a:gdLst>
                  <a:gd name="T0" fmla="*/ 146 w 215"/>
                  <a:gd name="T1" fmla="*/ 1 h 218"/>
                  <a:gd name="T2" fmla="*/ 74 w 215"/>
                  <a:gd name="T3" fmla="*/ 0 h 218"/>
                  <a:gd name="T4" fmla="*/ 74 w 215"/>
                  <a:gd name="T5" fmla="*/ 0 h 218"/>
                  <a:gd name="T6" fmla="*/ 99 w 215"/>
                  <a:gd name="T7" fmla="*/ 196 h 218"/>
                  <a:gd name="T8" fmla="*/ 112 w 215"/>
                  <a:gd name="T9" fmla="*/ 182 h 218"/>
                  <a:gd name="T10" fmla="*/ 112 w 215"/>
                  <a:gd name="T11" fmla="*/ 218 h 218"/>
                  <a:gd name="T12" fmla="*/ 146 w 215"/>
                  <a:gd name="T13" fmla="*/ 1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5" h="218">
                    <a:moveTo>
                      <a:pt x="146" y="1"/>
                    </a:moveTo>
                    <a:cubicBezTo>
                      <a:pt x="74" y="0"/>
                      <a:pt x="74" y="0"/>
                      <a:pt x="74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0" y="96"/>
                      <a:pt x="99" y="196"/>
                      <a:pt x="99" y="196"/>
                    </a:cubicBezTo>
                    <a:cubicBezTo>
                      <a:pt x="112" y="182"/>
                      <a:pt x="112" y="182"/>
                      <a:pt x="112" y="182"/>
                    </a:cubicBezTo>
                    <a:cubicBezTo>
                      <a:pt x="112" y="218"/>
                      <a:pt x="112" y="218"/>
                      <a:pt x="112" y="218"/>
                    </a:cubicBezTo>
                    <a:cubicBezTo>
                      <a:pt x="112" y="218"/>
                      <a:pt x="215" y="106"/>
                      <a:pt x="146" y="1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8" name="išḷiḍê">
                <a:extLst>
                  <a:ext uri="{FF2B5EF4-FFF2-40B4-BE49-F238E27FC236}">
                    <a16:creationId xmlns:a16="http://schemas.microsoft.com/office/drawing/2014/main" id="{62ECCE10-9430-4108-B7B9-89C42215A5FA}"/>
                  </a:ext>
                </a:extLst>
              </p:cNvPr>
              <p:cNvSpPr/>
              <p:nvPr/>
            </p:nvSpPr>
            <p:spPr bwMode="auto">
              <a:xfrm>
                <a:off x="9044383" y="1943483"/>
                <a:ext cx="297480" cy="1839271"/>
              </a:xfrm>
              <a:custGeom>
                <a:avLst/>
                <a:gdLst>
                  <a:gd name="T0" fmla="*/ 166 w 166"/>
                  <a:gd name="T1" fmla="*/ 175 h 1025"/>
                  <a:gd name="T2" fmla="*/ 81 w 166"/>
                  <a:gd name="T3" fmla="*/ 0 h 1025"/>
                  <a:gd name="T4" fmla="*/ 0 w 166"/>
                  <a:gd name="T5" fmla="*/ 176 h 1025"/>
                  <a:gd name="T6" fmla="*/ 0 w 166"/>
                  <a:gd name="T7" fmla="*/ 983 h 1025"/>
                  <a:gd name="T8" fmla="*/ 48 w 166"/>
                  <a:gd name="T9" fmla="*/ 1025 h 1025"/>
                  <a:gd name="T10" fmla="*/ 121 w 166"/>
                  <a:gd name="T11" fmla="*/ 1025 h 1025"/>
                  <a:gd name="T12" fmla="*/ 166 w 166"/>
                  <a:gd name="T13" fmla="*/ 983 h 1025"/>
                  <a:gd name="T14" fmla="*/ 166 w 166"/>
                  <a:gd name="T15" fmla="*/ 175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6" h="1025">
                    <a:moveTo>
                      <a:pt x="166" y="175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983"/>
                      <a:pt x="0" y="983"/>
                      <a:pt x="0" y="983"/>
                    </a:cubicBezTo>
                    <a:cubicBezTo>
                      <a:pt x="0" y="1006"/>
                      <a:pt x="23" y="1025"/>
                      <a:pt x="48" y="1025"/>
                    </a:cubicBezTo>
                    <a:cubicBezTo>
                      <a:pt x="121" y="1025"/>
                      <a:pt x="121" y="1025"/>
                      <a:pt x="121" y="1025"/>
                    </a:cubicBezTo>
                    <a:cubicBezTo>
                      <a:pt x="146" y="1025"/>
                      <a:pt x="166" y="1006"/>
                      <a:pt x="166" y="983"/>
                    </a:cubicBezTo>
                    <a:lnTo>
                      <a:pt x="166" y="17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19" name="ï$ļîďe">
                <a:extLst>
                  <a:ext uri="{FF2B5EF4-FFF2-40B4-BE49-F238E27FC236}">
                    <a16:creationId xmlns:a16="http://schemas.microsoft.com/office/drawing/2014/main" id="{D979B0E2-AEFF-4E10-8717-0094AEFB6C51}"/>
                  </a:ext>
                </a:extLst>
              </p:cNvPr>
              <p:cNvSpPr/>
              <p:nvPr/>
            </p:nvSpPr>
            <p:spPr bwMode="auto">
              <a:xfrm>
                <a:off x="9189493" y="1943483"/>
                <a:ext cx="152369" cy="1839271"/>
              </a:xfrm>
              <a:custGeom>
                <a:avLst/>
                <a:gdLst>
                  <a:gd name="T0" fmla="*/ 85 w 85"/>
                  <a:gd name="T1" fmla="*/ 175 h 1025"/>
                  <a:gd name="T2" fmla="*/ 0 w 85"/>
                  <a:gd name="T3" fmla="*/ 0 h 1025"/>
                  <a:gd name="T4" fmla="*/ 0 w 85"/>
                  <a:gd name="T5" fmla="*/ 182 h 1025"/>
                  <a:gd name="T6" fmla="*/ 4 w 85"/>
                  <a:gd name="T7" fmla="*/ 1025 h 1025"/>
                  <a:gd name="T8" fmla="*/ 40 w 85"/>
                  <a:gd name="T9" fmla="*/ 1025 h 1025"/>
                  <a:gd name="T10" fmla="*/ 85 w 85"/>
                  <a:gd name="T11" fmla="*/ 983 h 1025"/>
                  <a:gd name="T12" fmla="*/ 85 w 85"/>
                  <a:gd name="T13" fmla="*/ 175 h 10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025">
                    <a:moveTo>
                      <a:pt x="85" y="17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4" y="1025"/>
                      <a:pt x="4" y="1025"/>
                      <a:pt x="4" y="1025"/>
                    </a:cubicBezTo>
                    <a:cubicBezTo>
                      <a:pt x="40" y="1025"/>
                      <a:pt x="40" y="1025"/>
                      <a:pt x="40" y="1025"/>
                    </a:cubicBezTo>
                    <a:cubicBezTo>
                      <a:pt x="65" y="1025"/>
                      <a:pt x="85" y="1006"/>
                      <a:pt x="85" y="983"/>
                    </a:cubicBezTo>
                    <a:lnTo>
                      <a:pt x="85" y="17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20" name="ïš1íḋè">
                <a:extLst>
                  <a:ext uri="{FF2B5EF4-FFF2-40B4-BE49-F238E27FC236}">
                    <a16:creationId xmlns:a16="http://schemas.microsoft.com/office/drawing/2014/main" id="{E860928F-FE38-45E5-BE8A-2DD4755879CF}"/>
                  </a:ext>
                </a:extLst>
              </p:cNvPr>
              <p:cNvSpPr/>
              <p:nvPr/>
            </p:nvSpPr>
            <p:spPr bwMode="auto">
              <a:xfrm>
                <a:off x="9044383" y="1943483"/>
                <a:ext cx="297480" cy="1668767"/>
              </a:xfrm>
              <a:custGeom>
                <a:avLst/>
                <a:gdLst>
                  <a:gd name="T0" fmla="*/ 166 w 166"/>
                  <a:gd name="T1" fmla="*/ 175 h 930"/>
                  <a:gd name="T2" fmla="*/ 81 w 166"/>
                  <a:gd name="T3" fmla="*/ 0 h 930"/>
                  <a:gd name="T4" fmla="*/ 0 w 166"/>
                  <a:gd name="T5" fmla="*/ 176 h 930"/>
                  <a:gd name="T6" fmla="*/ 0 w 166"/>
                  <a:gd name="T7" fmla="*/ 921 h 930"/>
                  <a:gd name="T8" fmla="*/ 166 w 166"/>
                  <a:gd name="T9" fmla="*/ 921 h 930"/>
                  <a:gd name="T10" fmla="*/ 166 w 166"/>
                  <a:gd name="T11" fmla="*/ 175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930">
                    <a:moveTo>
                      <a:pt x="166" y="175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921"/>
                      <a:pt x="0" y="921"/>
                      <a:pt x="0" y="921"/>
                    </a:cubicBezTo>
                    <a:cubicBezTo>
                      <a:pt x="57" y="930"/>
                      <a:pt x="114" y="930"/>
                      <a:pt x="166" y="921"/>
                    </a:cubicBezTo>
                    <a:lnTo>
                      <a:pt x="166" y="17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21" name="íşļîde">
                <a:extLst>
                  <a:ext uri="{FF2B5EF4-FFF2-40B4-BE49-F238E27FC236}">
                    <a16:creationId xmlns:a16="http://schemas.microsoft.com/office/drawing/2014/main" id="{AB3689A4-2F78-47F9-BA1E-8641184C3E70}"/>
                  </a:ext>
                </a:extLst>
              </p:cNvPr>
              <p:cNvSpPr/>
              <p:nvPr/>
            </p:nvSpPr>
            <p:spPr bwMode="auto">
              <a:xfrm>
                <a:off x="9189493" y="1943483"/>
                <a:ext cx="152369" cy="1665137"/>
              </a:xfrm>
              <a:custGeom>
                <a:avLst/>
                <a:gdLst>
                  <a:gd name="T0" fmla="*/ 85 w 85"/>
                  <a:gd name="T1" fmla="*/ 175 h 928"/>
                  <a:gd name="T2" fmla="*/ 0 w 85"/>
                  <a:gd name="T3" fmla="*/ 0 h 928"/>
                  <a:gd name="T4" fmla="*/ 0 w 85"/>
                  <a:gd name="T5" fmla="*/ 182 h 928"/>
                  <a:gd name="T6" fmla="*/ 3 w 85"/>
                  <a:gd name="T7" fmla="*/ 928 h 928"/>
                  <a:gd name="T8" fmla="*/ 85 w 85"/>
                  <a:gd name="T9" fmla="*/ 921 h 928"/>
                  <a:gd name="T10" fmla="*/ 85 w 85"/>
                  <a:gd name="T11" fmla="*/ 175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928">
                    <a:moveTo>
                      <a:pt x="85" y="17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3" y="928"/>
                      <a:pt x="3" y="928"/>
                      <a:pt x="3" y="928"/>
                    </a:cubicBezTo>
                    <a:cubicBezTo>
                      <a:pt x="31" y="928"/>
                      <a:pt x="58" y="925"/>
                      <a:pt x="85" y="921"/>
                    </a:cubicBezTo>
                    <a:lnTo>
                      <a:pt x="85" y="17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22" name="îṥḻíḋe">
                <a:extLst>
                  <a:ext uri="{FF2B5EF4-FFF2-40B4-BE49-F238E27FC236}">
                    <a16:creationId xmlns:a16="http://schemas.microsoft.com/office/drawing/2014/main" id="{A4308D28-937F-4A37-B987-5EDEAC08ED31}"/>
                  </a:ext>
                </a:extLst>
              </p:cNvPr>
              <p:cNvSpPr/>
              <p:nvPr/>
            </p:nvSpPr>
            <p:spPr bwMode="auto">
              <a:xfrm>
                <a:off x="9044377" y="1943483"/>
                <a:ext cx="297480" cy="1581700"/>
              </a:xfrm>
              <a:custGeom>
                <a:avLst/>
                <a:gdLst>
                  <a:gd name="T0" fmla="*/ 166 w 166"/>
                  <a:gd name="T1" fmla="*/ 175 h 882"/>
                  <a:gd name="T2" fmla="*/ 81 w 166"/>
                  <a:gd name="T3" fmla="*/ 0 h 882"/>
                  <a:gd name="T4" fmla="*/ 0 w 166"/>
                  <a:gd name="T5" fmla="*/ 176 h 882"/>
                  <a:gd name="T6" fmla="*/ 0 w 166"/>
                  <a:gd name="T7" fmla="*/ 872 h 882"/>
                  <a:gd name="T8" fmla="*/ 166 w 166"/>
                  <a:gd name="T9" fmla="*/ 872 h 882"/>
                  <a:gd name="T10" fmla="*/ 166 w 166"/>
                  <a:gd name="T11" fmla="*/ 175 h 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882">
                    <a:moveTo>
                      <a:pt x="166" y="175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872"/>
                      <a:pt x="0" y="872"/>
                      <a:pt x="0" y="872"/>
                    </a:cubicBezTo>
                    <a:cubicBezTo>
                      <a:pt x="58" y="882"/>
                      <a:pt x="114" y="881"/>
                      <a:pt x="166" y="872"/>
                    </a:cubicBezTo>
                    <a:lnTo>
                      <a:pt x="166" y="17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23" name="ïṧ1iḑè">
                <a:extLst>
                  <a:ext uri="{FF2B5EF4-FFF2-40B4-BE49-F238E27FC236}">
                    <a16:creationId xmlns:a16="http://schemas.microsoft.com/office/drawing/2014/main" id="{30401EB1-E920-4FB6-BDCE-888558EAE17A}"/>
                  </a:ext>
                </a:extLst>
              </p:cNvPr>
              <p:cNvSpPr/>
              <p:nvPr/>
            </p:nvSpPr>
            <p:spPr bwMode="auto">
              <a:xfrm>
                <a:off x="9189498" y="1956180"/>
                <a:ext cx="152369" cy="1563560"/>
              </a:xfrm>
              <a:custGeom>
                <a:avLst/>
                <a:gdLst>
                  <a:gd name="T0" fmla="*/ 85 w 85"/>
                  <a:gd name="T1" fmla="*/ 174 h 872"/>
                  <a:gd name="T2" fmla="*/ 0 w 85"/>
                  <a:gd name="T3" fmla="*/ 0 h 872"/>
                  <a:gd name="T4" fmla="*/ 1 w 85"/>
                  <a:gd name="T5" fmla="*/ 181 h 872"/>
                  <a:gd name="T6" fmla="*/ 3 w 85"/>
                  <a:gd name="T7" fmla="*/ 872 h 872"/>
                  <a:gd name="T8" fmla="*/ 85 w 85"/>
                  <a:gd name="T9" fmla="*/ 865 h 872"/>
                  <a:gd name="T10" fmla="*/ 85 w 85"/>
                  <a:gd name="T11" fmla="*/ 174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872">
                    <a:moveTo>
                      <a:pt x="85" y="17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81"/>
                      <a:pt x="1" y="181"/>
                      <a:pt x="1" y="181"/>
                    </a:cubicBezTo>
                    <a:cubicBezTo>
                      <a:pt x="3" y="872"/>
                      <a:pt x="3" y="872"/>
                      <a:pt x="3" y="872"/>
                    </a:cubicBezTo>
                    <a:cubicBezTo>
                      <a:pt x="31" y="872"/>
                      <a:pt x="59" y="870"/>
                      <a:pt x="85" y="865"/>
                    </a:cubicBezTo>
                    <a:lnTo>
                      <a:pt x="85" y="174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24" name="iSḻiḍê">
                <a:extLst>
                  <a:ext uri="{FF2B5EF4-FFF2-40B4-BE49-F238E27FC236}">
                    <a16:creationId xmlns:a16="http://schemas.microsoft.com/office/drawing/2014/main" id="{C13F0C51-1CCD-48F0-8384-7E20CB4D6421}"/>
                  </a:ext>
                </a:extLst>
              </p:cNvPr>
              <p:cNvSpPr/>
              <p:nvPr/>
            </p:nvSpPr>
            <p:spPr bwMode="auto">
              <a:xfrm>
                <a:off x="9044379" y="1943483"/>
                <a:ext cx="297480" cy="326497"/>
              </a:xfrm>
              <a:custGeom>
                <a:avLst/>
                <a:gdLst>
                  <a:gd name="T0" fmla="*/ 166 w 166"/>
                  <a:gd name="T1" fmla="*/ 175 h 182"/>
                  <a:gd name="T2" fmla="*/ 81 w 166"/>
                  <a:gd name="T3" fmla="*/ 0 h 182"/>
                  <a:gd name="T4" fmla="*/ 0 w 166"/>
                  <a:gd name="T5" fmla="*/ 176 h 182"/>
                  <a:gd name="T6" fmla="*/ 81 w 166"/>
                  <a:gd name="T7" fmla="*/ 182 h 182"/>
                  <a:gd name="T8" fmla="*/ 166 w 166"/>
                  <a:gd name="T9" fmla="*/ 175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82">
                    <a:moveTo>
                      <a:pt x="166" y="175"/>
                    </a:moveTo>
                    <a:cubicBezTo>
                      <a:pt x="81" y="0"/>
                      <a:pt x="81" y="0"/>
                      <a:pt x="81" y="0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6" y="180"/>
                      <a:pt x="53" y="182"/>
                      <a:pt x="81" y="182"/>
                    </a:cubicBezTo>
                    <a:cubicBezTo>
                      <a:pt x="110" y="182"/>
                      <a:pt x="140" y="180"/>
                      <a:pt x="166" y="1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25" name="işļîḋe">
                <a:extLst>
                  <a:ext uri="{FF2B5EF4-FFF2-40B4-BE49-F238E27FC236}">
                    <a16:creationId xmlns:a16="http://schemas.microsoft.com/office/drawing/2014/main" id="{81AC9B24-4CA8-4FE6-95C7-C1BEA5675957}"/>
                  </a:ext>
                </a:extLst>
              </p:cNvPr>
              <p:cNvSpPr/>
              <p:nvPr/>
            </p:nvSpPr>
            <p:spPr bwMode="auto">
              <a:xfrm>
                <a:off x="9189484" y="1943485"/>
                <a:ext cx="152367" cy="326497"/>
              </a:xfrm>
              <a:custGeom>
                <a:avLst/>
                <a:gdLst>
                  <a:gd name="T0" fmla="*/ 85 w 85"/>
                  <a:gd name="T1" fmla="*/ 175 h 182"/>
                  <a:gd name="T2" fmla="*/ 0 w 85"/>
                  <a:gd name="T3" fmla="*/ 0 h 182"/>
                  <a:gd name="T4" fmla="*/ 0 w 85"/>
                  <a:gd name="T5" fmla="*/ 182 h 182"/>
                  <a:gd name="T6" fmla="*/ 85 w 85"/>
                  <a:gd name="T7" fmla="*/ 175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182">
                    <a:moveTo>
                      <a:pt x="85" y="17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29" y="182"/>
                      <a:pt x="59" y="180"/>
                      <a:pt x="85" y="175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26" name="ïśľïḑê">
                <a:extLst>
                  <a:ext uri="{FF2B5EF4-FFF2-40B4-BE49-F238E27FC236}">
                    <a16:creationId xmlns:a16="http://schemas.microsoft.com/office/drawing/2014/main" id="{24483D93-5881-4BB0-9887-2FE867813AD4}"/>
                  </a:ext>
                </a:extLst>
              </p:cNvPr>
              <p:cNvSpPr/>
              <p:nvPr/>
            </p:nvSpPr>
            <p:spPr bwMode="auto">
              <a:xfrm>
                <a:off x="9140545" y="1943477"/>
                <a:ext cx="97950" cy="110645"/>
              </a:xfrm>
              <a:custGeom>
                <a:avLst/>
                <a:gdLst>
                  <a:gd name="T0" fmla="*/ 54 w 54"/>
                  <a:gd name="T1" fmla="*/ 58 h 61"/>
                  <a:gd name="T2" fmla="*/ 27 w 54"/>
                  <a:gd name="T3" fmla="*/ 0 h 61"/>
                  <a:gd name="T4" fmla="*/ 0 w 54"/>
                  <a:gd name="T5" fmla="*/ 58 h 61"/>
                  <a:gd name="T6" fmla="*/ 27 w 54"/>
                  <a:gd name="T7" fmla="*/ 61 h 61"/>
                  <a:gd name="T8" fmla="*/ 54 w 54"/>
                  <a:gd name="T9" fmla="*/ 5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1">
                    <a:moveTo>
                      <a:pt x="54" y="58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9" y="60"/>
                      <a:pt x="18" y="61"/>
                      <a:pt x="27" y="61"/>
                    </a:cubicBezTo>
                    <a:cubicBezTo>
                      <a:pt x="36" y="60"/>
                      <a:pt x="45" y="60"/>
                      <a:pt x="54" y="5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7" name="iṥḻîḑê">
              <a:extLst>
                <a:ext uri="{FF2B5EF4-FFF2-40B4-BE49-F238E27FC236}">
                  <a16:creationId xmlns:a16="http://schemas.microsoft.com/office/drawing/2014/main" id="{D74D560F-5541-4471-9EF1-5691E3380651}"/>
                </a:ext>
              </a:extLst>
            </p:cNvPr>
            <p:cNvSpPr/>
            <p:nvPr/>
          </p:nvSpPr>
          <p:spPr>
            <a:xfrm>
              <a:off x="3374934" y="1935045"/>
              <a:ext cx="5429432" cy="5429432"/>
            </a:xfrm>
            <a:prstGeom prst="blockArc">
              <a:avLst>
                <a:gd name="adj1" fmla="val 10800000"/>
                <a:gd name="adj2" fmla="val 21547662"/>
                <a:gd name="adj3" fmla="val 9456"/>
              </a:avLst>
            </a:prstGeom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lumMod val="95000"/>
                    <a:alpha val="80000"/>
                  </a:schemeClr>
                </a:gs>
              </a:gsLst>
              <a:lin ang="16200000" scaled="1"/>
              <a:tileRect/>
            </a:gradFill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îslïḋe">
              <a:extLst>
                <a:ext uri="{FF2B5EF4-FFF2-40B4-BE49-F238E27FC236}">
                  <a16:creationId xmlns:a16="http://schemas.microsoft.com/office/drawing/2014/main" id="{24C7DF4A-2FF6-4D20-B9AB-10DAD008C609}"/>
                </a:ext>
              </a:extLst>
            </p:cNvPr>
            <p:cNvGrpSpPr/>
            <p:nvPr/>
          </p:nvGrpSpPr>
          <p:grpSpPr>
            <a:xfrm>
              <a:off x="1610657" y="3682895"/>
              <a:ext cx="2163222" cy="756471"/>
              <a:chOff x="1622722" y="3913274"/>
              <a:chExt cx="2163222" cy="756471"/>
            </a:xfrm>
          </p:grpSpPr>
          <p:grpSp>
            <p:nvGrpSpPr>
              <p:cNvPr id="37" name="ïs1ïdê">
                <a:extLst>
                  <a:ext uri="{FF2B5EF4-FFF2-40B4-BE49-F238E27FC236}">
                    <a16:creationId xmlns:a16="http://schemas.microsoft.com/office/drawing/2014/main" id="{91552F05-7E72-47F3-807E-0A770C362A69}"/>
                  </a:ext>
                </a:extLst>
              </p:cNvPr>
              <p:cNvGrpSpPr/>
              <p:nvPr/>
            </p:nvGrpSpPr>
            <p:grpSpPr>
              <a:xfrm>
                <a:off x="3239358" y="3999535"/>
                <a:ext cx="546586" cy="546586"/>
                <a:chOff x="3239358" y="3999535"/>
                <a:chExt cx="546586" cy="546586"/>
              </a:xfrm>
            </p:grpSpPr>
            <p:sp>
              <p:nvSpPr>
                <p:cNvPr id="41" name="ïṡḻíḓe">
                  <a:extLst>
                    <a:ext uri="{FF2B5EF4-FFF2-40B4-BE49-F238E27FC236}">
                      <a16:creationId xmlns:a16="http://schemas.microsoft.com/office/drawing/2014/main" id="{43ABA4C1-0709-40F1-906F-FC6B29D8F7A3}"/>
                    </a:ext>
                  </a:extLst>
                </p:cNvPr>
                <p:cNvSpPr/>
                <p:nvPr/>
              </p:nvSpPr>
              <p:spPr>
                <a:xfrm>
                  <a:off x="3239358" y="3999535"/>
                  <a:ext cx="546586" cy="546586"/>
                </a:xfrm>
                <a:prstGeom prst="ellipse">
                  <a:avLst/>
                </a:prstGeom>
                <a:solidFill>
                  <a:schemeClr val="accent1"/>
                </a:solidFill>
                <a:ln w="2857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2" name="išlîḍe">
                  <a:extLst>
                    <a:ext uri="{FF2B5EF4-FFF2-40B4-BE49-F238E27FC236}">
                      <a16:creationId xmlns:a16="http://schemas.microsoft.com/office/drawing/2014/main" id="{D851FC74-793E-470E-A437-41122211B345}"/>
                    </a:ext>
                  </a:extLst>
                </p:cNvPr>
                <p:cNvSpPr/>
                <p:nvPr/>
              </p:nvSpPr>
              <p:spPr>
                <a:xfrm>
                  <a:off x="3365404" y="4154552"/>
                  <a:ext cx="294494" cy="236552"/>
                </a:xfrm>
                <a:custGeom>
                  <a:avLst/>
                  <a:gdLst>
                    <a:gd name="connsiteX0" fmla="*/ 360943 w 600541"/>
                    <a:gd name="connsiteY0" fmla="*/ 344430 h 482385"/>
                    <a:gd name="connsiteX1" fmla="*/ 415206 w 600541"/>
                    <a:gd name="connsiteY1" fmla="*/ 369480 h 482385"/>
                    <a:gd name="connsiteX2" fmla="*/ 334409 w 600541"/>
                    <a:gd name="connsiteY2" fmla="*/ 431508 h 482385"/>
                    <a:gd name="connsiteX3" fmla="*/ 360943 w 600541"/>
                    <a:gd name="connsiteY3" fmla="*/ 344430 h 482385"/>
                    <a:gd name="connsiteX4" fmla="*/ 158230 w 600541"/>
                    <a:gd name="connsiteY4" fmla="*/ 344430 h 482385"/>
                    <a:gd name="connsiteX5" fmla="*/ 184529 w 600541"/>
                    <a:gd name="connsiteY5" fmla="*/ 431014 h 482385"/>
                    <a:gd name="connsiteX6" fmla="*/ 104437 w 600541"/>
                    <a:gd name="connsiteY6" fmla="*/ 369236 h 482385"/>
                    <a:gd name="connsiteX7" fmla="*/ 158230 w 600541"/>
                    <a:gd name="connsiteY7" fmla="*/ 344430 h 482385"/>
                    <a:gd name="connsiteX8" fmla="*/ 272241 w 600541"/>
                    <a:gd name="connsiteY8" fmla="*/ 331516 h 482385"/>
                    <a:gd name="connsiteX9" fmla="*/ 343018 w 600541"/>
                    <a:gd name="connsiteY9" fmla="*/ 339630 h 482385"/>
                    <a:gd name="connsiteX10" fmla="*/ 308586 w 600541"/>
                    <a:gd name="connsiteY10" fmla="*/ 440343 h 482385"/>
                    <a:gd name="connsiteX11" fmla="*/ 272241 w 600541"/>
                    <a:gd name="connsiteY11" fmla="*/ 445832 h 482385"/>
                    <a:gd name="connsiteX12" fmla="*/ 253118 w 600541"/>
                    <a:gd name="connsiteY12" fmla="*/ 331516 h 482385"/>
                    <a:gd name="connsiteX13" fmla="*/ 253118 w 600541"/>
                    <a:gd name="connsiteY13" fmla="*/ 446044 h 482385"/>
                    <a:gd name="connsiteX14" fmla="*/ 212245 w 600541"/>
                    <a:gd name="connsiteY14" fmla="*/ 440079 h 482385"/>
                    <a:gd name="connsiteX15" fmla="*/ 177825 w 600541"/>
                    <a:gd name="connsiteY15" fmla="*/ 339867 h 482385"/>
                    <a:gd name="connsiteX16" fmla="*/ 253118 w 600541"/>
                    <a:gd name="connsiteY16" fmla="*/ 331516 h 482385"/>
                    <a:gd name="connsiteX17" fmla="*/ 368784 w 600541"/>
                    <a:gd name="connsiteY17" fmla="*/ 260175 h 482385"/>
                    <a:gd name="connsiteX18" fmla="*/ 454583 w 600541"/>
                    <a:gd name="connsiteY18" fmla="*/ 260175 h 482385"/>
                    <a:gd name="connsiteX19" fmla="*/ 425904 w 600541"/>
                    <a:gd name="connsiteY19" fmla="*/ 353251 h 482385"/>
                    <a:gd name="connsiteX20" fmla="*/ 363765 w 600541"/>
                    <a:gd name="connsiteY20" fmla="*/ 325090 h 482385"/>
                    <a:gd name="connsiteX21" fmla="*/ 368784 w 600541"/>
                    <a:gd name="connsiteY21" fmla="*/ 260175 h 482385"/>
                    <a:gd name="connsiteX22" fmla="*/ 272241 w 600541"/>
                    <a:gd name="connsiteY22" fmla="*/ 260175 h 482385"/>
                    <a:gd name="connsiteX23" fmla="*/ 349440 w 600541"/>
                    <a:gd name="connsiteY23" fmla="*/ 260175 h 482385"/>
                    <a:gd name="connsiteX24" fmla="*/ 345616 w 600541"/>
                    <a:gd name="connsiteY24" fmla="*/ 320297 h 482385"/>
                    <a:gd name="connsiteX25" fmla="*/ 272241 w 600541"/>
                    <a:gd name="connsiteY25" fmla="*/ 312185 h 482385"/>
                    <a:gd name="connsiteX26" fmla="*/ 169710 w 600541"/>
                    <a:gd name="connsiteY26" fmla="*/ 260175 h 482385"/>
                    <a:gd name="connsiteX27" fmla="*/ 253118 w 600541"/>
                    <a:gd name="connsiteY27" fmla="*/ 260175 h 482385"/>
                    <a:gd name="connsiteX28" fmla="*/ 253118 w 600541"/>
                    <a:gd name="connsiteY28" fmla="*/ 312185 h 482385"/>
                    <a:gd name="connsiteX29" fmla="*/ 174729 w 600541"/>
                    <a:gd name="connsiteY29" fmla="*/ 320297 h 482385"/>
                    <a:gd name="connsiteX30" fmla="*/ 169710 w 600541"/>
                    <a:gd name="connsiteY30" fmla="*/ 260175 h 482385"/>
                    <a:gd name="connsiteX31" fmla="*/ 65273 w 600541"/>
                    <a:gd name="connsiteY31" fmla="*/ 260175 h 482385"/>
                    <a:gd name="connsiteX32" fmla="*/ 150605 w 600541"/>
                    <a:gd name="connsiteY32" fmla="*/ 260175 h 482385"/>
                    <a:gd name="connsiteX33" fmla="*/ 155385 w 600541"/>
                    <a:gd name="connsiteY33" fmla="*/ 325078 h 482385"/>
                    <a:gd name="connsiteX34" fmla="*/ 93717 w 600541"/>
                    <a:gd name="connsiteY34" fmla="*/ 352757 h 482385"/>
                    <a:gd name="connsiteX35" fmla="*/ 65273 w 600541"/>
                    <a:gd name="connsiteY35" fmla="*/ 260175 h 482385"/>
                    <a:gd name="connsiteX36" fmla="*/ 346333 w 600541"/>
                    <a:gd name="connsiteY36" fmla="*/ 186645 h 482385"/>
                    <a:gd name="connsiteX37" fmla="*/ 349440 w 600541"/>
                    <a:gd name="connsiteY37" fmla="*/ 244367 h 482385"/>
                    <a:gd name="connsiteX38" fmla="*/ 272241 w 600541"/>
                    <a:gd name="connsiteY38" fmla="*/ 244367 h 482385"/>
                    <a:gd name="connsiteX39" fmla="*/ 272241 w 600541"/>
                    <a:gd name="connsiteY39" fmla="*/ 193801 h 482385"/>
                    <a:gd name="connsiteX40" fmla="*/ 346333 w 600541"/>
                    <a:gd name="connsiteY40" fmla="*/ 186645 h 482385"/>
                    <a:gd name="connsiteX41" fmla="*/ 174251 w 600541"/>
                    <a:gd name="connsiteY41" fmla="*/ 186645 h 482385"/>
                    <a:gd name="connsiteX42" fmla="*/ 253118 w 600541"/>
                    <a:gd name="connsiteY42" fmla="*/ 193801 h 482385"/>
                    <a:gd name="connsiteX43" fmla="*/ 253118 w 600541"/>
                    <a:gd name="connsiteY43" fmla="*/ 244367 h 482385"/>
                    <a:gd name="connsiteX44" fmla="*/ 169710 w 600541"/>
                    <a:gd name="connsiteY44" fmla="*/ 244367 h 482385"/>
                    <a:gd name="connsiteX45" fmla="*/ 174251 w 600541"/>
                    <a:gd name="connsiteY45" fmla="*/ 186645 h 482385"/>
                    <a:gd name="connsiteX46" fmla="*/ 92525 w 600541"/>
                    <a:gd name="connsiteY46" fmla="*/ 153974 h 482385"/>
                    <a:gd name="connsiteX47" fmla="*/ 154679 w 600541"/>
                    <a:gd name="connsiteY47" fmla="*/ 181879 h 482385"/>
                    <a:gd name="connsiteX48" fmla="*/ 150376 w 600541"/>
                    <a:gd name="connsiteY48" fmla="*/ 244368 h 482385"/>
                    <a:gd name="connsiteX49" fmla="*/ 65273 w 600541"/>
                    <a:gd name="connsiteY49" fmla="*/ 244368 h 482385"/>
                    <a:gd name="connsiteX50" fmla="*/ 92525 w 600541"/>
                    <a:gd name="connsiteY50" fmla="*/ 153974 h 482385"/>
                    <a:gd name="connsiteX51" fmla="*/ 426413 w 600541"/>
                    <a:gd name="connsiteY51" fmla="*/ 153197 h 482385"/>
                    <a:gd name="connsiteX52" fmla="*/ 429044 w 600541"/>
                    <a:gd name="connsiteY52" fmla="*/ 156061 h 482385"/>
                    <a:gd name="connsiteX53" fmla="*/ 444350 w 600541"/>
                    <a:gd name="connsiteY53" fmla="*/ 188758 h 482385"/>
                    <a:gd name="connsiteX54" fmla="*/ 404410 w 600541"/>
                    <a:gd name="connsiteY54" fmla="*/ 212863 h 482385"/>
                    <a:gd name="connsiteX55" fmla="*/ 392930 w 600541"/>
                    <a:gd name="connsiteY55" fmla="*/ 231002 h 482385"/>
                    <a:gd name="connsiteX56" fmla="*/ 394844 w 600541"/>
                    <a:gd name="connsiteY56" fmla="*/ 244367 h 482385"/>
                    <a:gd name="connsiteX57" fmla="*/ 368775 w 600541"/>
                    <a:gd name="connsiteY57" fmla="*/ 244367 h 482385"/>
                    <a:gd name="connsiteX58" fmla="*/ 364470 w 600541"/>
                    <a:gd name="connsiteY58" fmla="*/ 181837 h 482385"/>
                    <a:gd name="connsiteX59" fmla="*/ 426413 w 600541"/>
                    <a:gd name="connsiteY59" fmla="*/ 153197 h 482385"/>
                    <a:gd name="connsiteX60" fmla="*/ 182835 w 600541"/>
                    <a:gd name="connsiteY60" fmla="*/ 72541 h 482385"/>
                    <a:gd name="connsiteX61" fmla="*/ 157498 w 600541"/>
                    <a:gd name="connsiteY61" fmla="*/ 161101 h 482385"/>
                    <a:gd name="connsiteX62" fmla="*/ 103237 w 600541"/>
                    <a:gd name="connsiteY62" fmla="*/ 135798 h 482385"/>
                    <a:gd name="connsiteX63" fmla="*/ 182835 w 600541"/>
                    <a:gd name="connsiteY63" fmla="*/ 72541 h 482385"/>
                    <a:gd name="connsiteX64" fmla="*/ 336032 w 600541"/>
                    <a:gd name="connsiteY64" fmla="*/ 72330 h 482385"/>
                    <a:gd name="connsiteX65" fmla="*/ 374284 w 600541"/>
                    <a:gd name="connsiteY65" fmla="*/ 93807 h 482385"/>
                    <a:gd name="connsiteX66" fmla="*/ 373806 w 600541"/>
                    <a:gd name="connsiteY66" fmla="*/ 94284 h 482385"/>
                    <a:gd name="connsiteX67" fmla="*/ 361852 w 600541"/>
                    <a:gd name="connsiteY67" fmla="*/ 111943 h 482385"/>
                    <a:gd name="connsiteX68" fmla="*/ 368785 w 600541"/>
                    <a:gd name="connsiteY68" fmla="*/ 131988 h 482385"/>
                    <a:gd name="connsiteX69" fmla="*/ 370220 w 600541"/>
                    <a:gd name="connsiteY69" fmla="*/ 133420 h 482385"/>
                    <a:gd name="connsiteX70" fmla="*/ 393649 w 600541"/>
                    <a:gd name="connsiteY70" fmla="*/ 142726 h 482385"/>
                    <a:gd name="connsiteX71" fmla="*/ 396279 w 600541"/>
                    <a:gd name="connsiteY71" fmla="*/ 142726 h 482385"/>
                    <a:gd name="connsiteX72" fmla="*/ 407515 w 600541"/>
                    <a:gd name="connsiteY72" fmla="*/ 141533 h 482385"/>
                    <a:gd name="connsiteX73" fmla="*/ 361613 w 600541"/>
                    <a:gd name="connsiteY73" fmla="*/ 161101 h 482385"/>
                    <a:gd name="connsiteX74" fmla="*/ 336032 w 600541"/>
                    <a:gd name="connsiteY74" fmla="*/ 72330 h 482385"/>
                    <a:gd name="connsiteX75" fmla="*/ 272241 w 600541"/>
                    <a:gd name="connsiteY75" fmla="*/ 57299 h 482385"/>
                    <a:gd name="connsiteX76" fmla="*/ 310732 w 600541"/>
                    <a:gd name="connsiteY76" fmla="*/ 63263 h 482385"/>
                    <a:gd name="connsiteX77" fmla="*/ 343724 w 600541"/>
                    <a:gd name="connsiteY77" fmla="*/ 165849 h 482385"/>
                    <a:gd name="connsiteX78" fmla="*/ 272241 w 600541"/>
                    <a:gd name="connsiteY78" fmla="*/ 174438 h 482385"/>
                    <a:gd name="connsiteX79" fmla="*/ 253118 w 600541"/>
                    <a:gd name="connsiteY79" fmla="*/ 57017 h 482385"/>
                    <a:gd name="connsiteX80" fmla="*/ 253118 w 600541"/>
                    <a:gd name="connsiteY80" fmla="*/ 174438 h 482385"/>
                    <a:gd name="connsiteX81" fmla="*/ 177119 w 600541"/>
                    <a:gd name="connsiteY81" fmla="*/ 165846 h 482385"/>
                    <a:gd name="connsiteX82" fmla="*/ 209861 w 600541"/>
                    <a:gd name="connsiteY82" fmla="*/ 63461 h 482385"/>
                    <a:gd name="connsiteX83" fmla="*/ 253118 w 600541"/>
                    <a:gd name="connsiteY83" fmla="*/ 57017 h 482385"/>
                    <a:gd name="connsiteX84" fmla="*/ 253128 w 600541"/>
                    <a:gd name="connsiteY84" fmla="*/ 0 h 482385"/>
                    <a:gd name="connsiteX85" fmla="*/ 424509 w 600541"/>
                    <a:gd name="connsiteY85" fmla="*/ 66832 h 482385"/>
                    <a:gd name="connsiteX86" fmla="*/ 436699 w 600541"/>
                    <a:gd name="connsiteY86" fmla="*/ 45350 h 482385"/>
                    <a:gd name="connsiteX87" fmla="*/ 445782 w 600541"/>
                    <a:gd name="connsiteY87" fmla="*/ 40099 h 482385"/>
                    <a:gd name="connsiteX88" fmla="*/ 453192 w 600541"/>
                    <a:gd name="connsiteY88" fmla="*/ 43202 h 482385"/>
                    <a:gd name="connsiteX89" fmla="*/ 459168 w 600541"/>
                    <a:gd name="connsiteY89" fmla="*/ 48931 h 482385"/>
                    <a:gd name="connsiteX90" fmla="*/ 463231 w 600541"/>
                    <a:gd name="connsiteY90" fmla="*/ 60865 h 482385"/>
                    <a:gd name="connsiteX91" fmla="*/ 461080 w 600541"/>
                    <a:gd name="connsiteY91" fmla="*/ 82585 h 482385"/>
                    <a:gd name="connsiteX92" fmla="*/ 517251 w 600541"/>
                    <a:gd name="connsiteY92" fmla="*/ 138677 h 482385"/>
                    <a:gd name="connsiteX93" fmla="*/ 553582 w 600541"/>
                    <a:gd name="connsiteY93" fmla="*/ 79005 h 482385"/>
                    <a:gd name="connsiteX94" fmla="*/ 564578 w 600541"/>
                    <a:gd name="connsiteY94" fmla="*/ 72561 h 482385"/>
                    <a:gd name="connsiteX95" fmla="*/ 573900 w 600541"/>
                    <a:gd name="connsiteY95" fmla="*/ 76618 h 482385"/>
                    <a:gd name="connsiteX96" fmla="*/ 578441 w 600541"/>
                    <a:gd name="connsiteY96" fmla="*/ 80915 h 482385"/>
                    <a:gd name="connsiteX97" fmla="*/ 582983 w 600541"/>
                    <a:gd name="connsiteY97" fmla="*/ 99532 h 482385"/>
                    <a:gd name="connsiteX98" fmla="*/ 558841 w 600541"/>
                    <a:gd name="connsiteY98" fmla="*/ 180208 h 482385"/>
                    <a:gd name="connsiteX99" fmla="*/ 592544 w 600541"/>
                    <a:gd name="connsiteY99" fmla="*/ 214102 h 482385"/>
                    <a:gd name="connsiteX100" fmla="*/ 589914 w 600541"/>
                    <a:gd name="connsiteY100" fmla="*/ 258020 h 482385"/>
                    <a:gd name="connsiteX101" fmla="*/ 589675 w 600541"/>
                    <a:gd name="connsiteY101" fmla="*/ 258497 h 482385"/>
                    <a:gd name="connsiteX102" fmla="*/ 568402 w 600541"/>
                    <a:gd name="connsiteY102" fmla="*/ 267567 h 482385"/>
                    <a:gd name="connsiteX103" fmla="*/ 547846 w 600541"/>
                    <a:gd name="connsiteY103" fmla="*/ 258736 h 482385"/>
                    <a:gd name="connsiteX104" fmla="*/ 515338 w 600541"/>
                    <a:gd name="connsiteY104" fmla="*/ 226275 h 482385"/>
                    <a:gd name="connsiteX105" fmla="*/ 430724 w 600541"/>
                    <a:gd name="connsiteY105" fmla="*/ 251575 h 482385"/>
                    <a:gd name="connsiteX106" fmla="*/ 425943 w 600541"/>
                    <a:gd name="connsiteY106" fmla="*/ 252291 h 482385"/>
                    <a:gd name="connsiteX107" fmla="*/ 412319 w 600541"/>
                    <a:gd name="connsiteY107" fmla="*/ 246802 h 482385"/>
                    <a:gd name="connsiteX108" fmla="*/ 407777 w 600541"/>
                    <a:gd name="connsiteY108" fmla="*/ 242267 h 482385"/>
                    <a:gd name="connsiteX109" fmla="*/ 403953 w 600541"/>
                    <a:gd name="connsiteY109" fmla="*/ 231526 h 482385"/>
                    <a:gd name="connsiteX110" fmla="*/ 410167 w 600541"/>
                    <a:gd name="connsiteY110" fmla="*/ 222217 h 482385"/>
                    <a:gd name="connsiteX111" fmla="*/ 473031 w 600541"/>
                    <a:gd name="connsiteY111" fmla="*/ 184027 h 482385"/>
                    <a:gd name="connsiteX112" fmla="*/ 418294 w 600541"/>
                    <a:gd name="connsiteY112" fmla="*/ 129368 h 482385"/>
                    <a:gd name="connsiteX113" fmla="*/ 392001 w 600541"/>
                    <a:gd name="connsiteY113" fmla="*/ 131994 h 482385"/>
                    <a:gd name="connsiteX114" fmla="*/ 390806 w 600541"/>
                    <a:gd name="connsiteY114" fmla="*/ 131994 h 482385"/>
                    <a:gd name="connsiteX115" fmla="*/ 380289 w 600541"/>
                    <a:gd name="connsiteY115" fmla="*/ 127697 h 482385"/>
                    <a:gd name="connsiteX116" fmla="*/ 374314 w 600541"/>
                    <a:gd name="connsiteY116" fmla="*/ 121730 h 482385"/>
                    <a:gd name="connsiteX117" fmla="*/ 371445 w 600541"/>
                    <a:gd name="connsiteY117" fmla="*/ 113137 h 482385"/>
                    <a:gd name="connsiteX118" fmla="*/ 376465 w 600541"/>
                    <a:gd name="connsiteY118" fmla="*/ 105499 h 482385"/>
                    <a:gd name="connsiteX119" fmla="*/ 402997 w 600541"/>
                    <a:gd name="connsiteY119" fmla="*/ 90462 h 482385"/>
                    <a:gd name="connsiteX120" fmla="*/ 253128 w 600541"/>
                    <a:gd name="connsiteY120" fmla="*/ 31745 h 482385"/>
                    <a:gd name="connsiteX121" fmla="*/ 31790 w 600541"/>
                    <a:gd name="connsiteY121" fmla="*/ 252769 h 482385"/>
                    <a:gd name="connsiteX122" fmla="*/ 157518 w 600541"/>
                    <a:gd name="connsiteY122" fmla="*/ 452072 h 482385"/>
                    <a:gd name="connsiteX123" fmla="*/ 164927 w 600541"/>
                    <a:gd name="connsiteY123" fmla="*/ 473315 h 482385"/>
                    <a:gd name="connsiteX124" fmla="*/ 150586 w 600541"/>
                    <a:gd name="connsiteY124" fmla="*/ 482385 h 482385"/>
                    <a:gd name="connsiteX125" fmla="*/ 143654 w 600541"/>
                    <a:gd name="connsiteY125" fmla="*/ 480714 h 482385"/>
                    <a:gd name="connsiteX126" fmla="*/ 0 w 600541"/>
                    <a:gd name="connsiteY126" fmla="*/ 252769 h 482385"/>
                    <a:gd name="connsiteX127" fmla="*/ 253128 w 600541"/>
                    <a:gd name="connsiteY127" fmla="*/ 0 h 482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</a:cxnLst>
                  <a:rect l="l" t="t" r="r" b="b"/>
                  <a:pathLst>
                    <a:path w="600541" h="482385">
                      <a:moveTo>
                        <a:pt x="360943" y="344430"/>
                      </a:moveTo>
                      <a:cubicBezTo>
                        <a:pt x="383891" y="351110"/>
                        <a:pt x="402537" y="359937"/>
                        <a:pt x="415206" y="369480"/>
                      </a:cubicBezTo>
                      <a:cubicBezTo>
                        <a:pt x="394409" y="396677"/>
                        <a:pt x="366680" y="418148"/>
                        <a:pt x="334409" y="431508"/>
                      </a:cubicBezTo>
                      <a:cubicBezTo>
                        <a:pt x="345883" y="407412"/>
                        <a:pt x="354967" y="377830"/>
                        <a:pt x="360943" y="344430"/>
                      </a:cubicBezTo>
                      <a:close/>
                      <a:moveTo>
                        <a:pt x="158230" y="344430"/>
                      </a:moveTo>
                      <a:cubicBezTo>
                        <a:pt x="164207" y="377823"/>
                        <a:pt x="173292" y="407162"/>
                        <a:pt x="184529" y="431014"/>
                      </a:cubicBezTo>
                      <a:cubicBezTo>
                        <a:pt x="152731" y="417895"/>
                        <a:pt x="125237" y="396190"/>
                        <a:pt x="104437" y="369236"/>
                      </a:cubicBezTo>
                      <a:cubicBezTo>
                        <a:pt x="117108" y="359696"/>
                        <a:pt x="135517" y="351109"/>
                        <a:pt x="158230" y="344430"/>
                      </a:cubicBezTo>
                      <a:close/>
                      <a:moveTo>
                        <a:pt x="272241" y="331516"/>
                      </a:moveTo>
                      <a:cubicBezTo>
                        <a:pt x="297826" y="332232"/>
                        <a:pt x="321976" y="335096"/>
                        <a:pt x="343018" y="339630"/>
                      </a:cubicBezTo>
                      <a:cubicBezTo>
                        <a:pt x="335606" y="382111"/>
                        <a:pt x="323172" y="416477"/>
                        <a:pt x="308586" y="440343"/>
                      </a:cubicBezTo>
                      <a:cubicBezTo>
                        <a:pt x="296630" y="443207"/>
                        <a:pt x="281805" y="445116"/>
                        <a:pt x="272241" y="445832"/>
                      </a:cubicBezTo>
                      <a:close/>
                      <a:moveTo>
                        <a:pt x="253118" y="331516"/>
                      </a:moveTo>
                      <a:lnTo>
                        <a:pt x="253118" y="446044"/>
                      </a:lnTo>
                      <a:cubicBezTo>
                        <a:pt x="237342" y="445328"/>
                        <a:pt x="225152" y="443419"/>
                        <a:pt x="212245" y="440079"/>
                      </a:cubicBezTo>
                      <a:cubicBezTo>
                        <a:pt x="197664" y="416219"/>
                        <a:pt x="184996" y="381861"/>
                        <a:pt x="177825" y="339867"/>
                      </a:cubicBezTo>
                      <a:cubicBezTo>
                        <a:pt x="199815" y="334856"/>
                        <a:pt x="221328" y="331993"/>
                        <a:pt x="253118" y="331516"/>
                      </a:cubicBezTo>
                      <a:close/>
                      <a:moveTo>
                        <a:pt x="368784" y="260175"/>
                      </a:moveTo>
                      <a:lnTo>
                        <a:pt x="454583" y="260175"/>
                      </a:lnTo>
                      <a:cubicBezTo>
                        <a:pt x="453149" y="298360"/>
                        <a:pt x="442872" y="326044"/>
                        <a:pt x="425904" y="353251"/>
                      </a:cubicBezTo>
                      <a:cubicBezTo>
                        <a:pt x="410608" y="341796"/>
                        <a:pt x="389337" y="332249"/>
                        <a:pt x="363765" y="325090"/>
                      </a:cubicBezTo>
                      <a:cubicBezTo>
                        <a:pt x="366633" y="304565"/>
                        <a:pt x="368306" y="282609"/>
                        <a:pt x="368784" y="260175"/>
                      </a:cubicBezTo>
                      <a:close/>
                      <a:moveTo>
                        <a:pt x="272241" y="260175"/>
                      </a:moveTo>
                      <a:lnTo>
                        <a:pt x="349440" y="260175"/>
                      </a:lnTo>
                      <a:cubicBezTo>
                        <a:pt x="348962" y="282601"/>
                        <a:pt x="348006" y="301688"/>
                        <a:pt x="345616" y="320297"/>
                      </a:cubicBezTo>
                      <a:cubicBezTo>
                        <a:pt x="323149" y="315525"/>
                        <a:pt x="297815" y="312901"/>
                        <a:pt x="272241" y="312185"/>
                      </a:cubicBezTo>
                      <a:close/>
                      <a:moveTo>
                        <a:pt x="169710" y="260175"/>
                      </a:moveTo>
                      <a:lnTo>
                        <a:pt x="253118" y="260175"/>
                      </a:lnTo>
                      <a:lnTo>
                        <a:pt x="253118" y="312185"/>
                      </a:lnTo>
                      <a:cubicBezTo>
                        <a:pt x="221332" y="312662"/>
                        <a:pt x="198389" y="315287"/>
                        <a:pt x="174729" y="320297"/>
                      </a:cubicBezTo>
                      <a:cubicBezTo>
                        <a:pt x="172339" y="301688"/>
                        <a:pt x="170188" y="282601"/>
                        <a:pt x="169710" y="260175"/>
                      </a:cubicBezTo>
                      <a:close/>
                      <a:moveTo>
                        <a:pt x="65273" y="260175"/>
                      </a:moveTo>
                      <a:lnTo>
                        <a:pt x="150605" y="260175"/>
                      </a:lnTo>
                      <a:cubicBezTo>
                        <a:pt x="150844" y="282605"/>
                        <a:pt x="152517" y="304557"/>
                        <a:pt x="155385" y="325078"/>
                      </a:cubicBezTo>
                      <a:cubicBezTo>
                        <a:pt x="130048" y="331998"/>
                        <a:pt x="109014" y="341542"/>
                        <a:pt x="93717" y="352757"/>
                      </a:cubicBezTo>
                      <a:cubicBezTo>
                        <a:pt x="76985" y="325794"/>
                        <a:pt x="66707" y="298353"/>
                        <a:pt x="65273" y="260175"/>
                      </a:cubicBezTo>
                      <a:close/>
                      <a:moveTo>
                        <a:pt x="346333" y="186645"/>
                      </a:moveTo>
                      <a:cubicBezTo>
                        <a:pt x="348484" y="204296"/>
                        <a:pt x="349201" y="221946"/>
                        <a:pt x="349440" y="244367"/>
                      </a:cubicBezTo>
                      <a:lnTo>
                        <a:pt x="272241" y="244367"/>
                      </a:lnTo>
                      <a:lnTo>
                        <a:pt x="272241" y="193801"/>
                      </a:lnTo>
                      <a:cubicBezTo>
                        <a:pt x="297815" y="193085"/>
                        <a:pt x="323627" y="191415"/>
                        <a:pt x="346333" y="186645"/>
                      </a:cubicBezTo>
                      <a:close/>
                      <a:moveTo>
                        <a:pt x="174251" y="186645"/>
                      </a:moveTo>
                      <a:cubicBezTo>
                        <a:pt x="197911" y="191654"/>
                        <a:pt x="221332" y="193324"/>
                        <a:pt x="253118" y="193801"/>
                      </a:cubicBezTo>
                      <a:lnTo>
                        <a:pt x="253118" y="244367"/>
                      </a:lnTo>
                      <a:lnTo>
                        <a:pt x="169710" y="244367"/>
                      </a:lnTo>
                      <a:cubicBezTo>
                        <a:pt x="170188" y="221946"/>
                        <a:pt x="172100" y="204296"/>
                        <a:pt x="174251" y="186645"/>
                      </a:cubicBezTo>
                      <a:close/>
                      <a:moveTo>
                        <a:pt x="92525" y="153974"/>
                      </a:moveTo>
                      <a:cubicBezTo>
                        <a:pt x="107825" y="165661"/>
                        <a:pt x="129100" y="174724"/>
                        <a:pt x="154679" y="181879"/>
                      </a:cubicBezTo>
                      <a:cubicBezTo>
                        <a:pt x="152288" y="201198"/>
                        <a:pt x="150854" y="221948"/>
                        <a:pt x="150376" y="244368"/>
                      </a:cubicBezTo>
                      <a:lnTo>
                        <a:pt x="65273" y="244368"/>
                      </a:lnTo>
                      <a:cubicBezTo>
                        <a:pt x="66946" y="209308"/>
                        <a:pt x="76748" y="180448"/>
                        <a:pt x="92525" y="153974"/>
                      </a:cubicBezTo>
                      <a:close/>
                      <a:moveTo>
                        <a:pt x="426413" y="153197"/>
                      </a:moveTo>
                      <a:lnTo>
                        <a:pt x="429044" y="156061"/>
                      </a:lnTo>
                      <a:cubicBezTo>
                        <a:pt x="435262" y="166324"/>
                        <a:pt x="440284" y="177302"/>
                        <a:pt x="444350" y="188758"/>
                      </a:cubicBezTo>
                      <a:lnTo>
                        <a:pt x="404410" y="212863"/>
                      </a:lnTo>
                      <a:cubicBezTo>
                        <a:pt x="397953" y="216921"/>
                        <a:pt x="393648" y="223603"/>
                        <a:pt x="392930" y="231002"/>
                      </a:cubicBezTo>
                      <a:cubicBezTo>
                        <a:pt x="392213" y="235298"/>
                        <a:pt x="392930" y="237923"/>
                        <a:pt x="394844" y="244367"/>
                      </a:cubicBezTo>
                      <a:lnTo>
                        <a:pt x="368775" y="244367"/>
                      </a:lnTo>
                      <a:cubicBezTo>
                        <a:pt x="368297" y="221933"/>
                        <a:pt x="366862" y="201169"/>
                        <a:pt x="364470" y="181837"/>
                      </a:cubicBezTo>
                      <a:cubicBezTo>
                        <a:pt x="389821" y="174677"/>
                        <a:pt x="411107" y="164653"/>
                        <a:pt x="426413" y="153197"/>
                      </a:cubicBezTo>
                      <a:close/>
                      <a:moveTo>
                        <a:pt x="182835" y="72541"/>
                      </a:moveTo>
                      <a:cubicBezTo>
                        <a:pt x="171839" y="97128"/>
                        <a:pt x="162995" y="127205"/>
                        <a:pt x="157498" y="161101"/>
                      </a:cubicBezTo>
                      <a:cubicBezTo>
                        <a:pt x="134072" y="154179"/>
                        <a:pt x="115667" y="145346"/>
                        <a:pt x="103237" y="135798"/>
                      </a:cubicBezTo>
                      <a:cubicBezTo>
                        <a:pt x="123555" y="108108"/>
                        <a:pt x="151044" y="86386"/>
                        <a:pt x="182835" y="72541"/>
                      </a:cubicBezTo>
                      <a:close/>
                      <a:moveTo>
                        <a:pt x="336032" y="72330"/>
                      </a:moveTo>
                      <a:cubicBezTo>
                        <a:pt x="349659" y="78057"/>
                        <a:pt x="362569" y="85216"/>
                        <a:pt x="374284" y="93807"/>
                      </a:cubicBezTo>
                      <a:lnTo>
                        <a:pt x="373806" y="94284"/>
                      </a:lnTo>
                      <a:cubicBezTo>
                        <a:pt x="367112" y="98102"/>
                        <a:pt x="362808" y="104545"/>
                        <a:pt x="361852" y="111943"/>
                      </a:cubicBezTo>
                      <a:cubicBezTo>
                        <a:pt x="360657" y="119102"/>
                        <a:pt x="363286" y="126499"/>
                        <a:pt x="368785" y="131988"/>
                      </a:cubicBezTo>
                      <a:lnTo>
                        <a:pt x="370220" y="133420"/>
                      </a:lnTo>
                      <a:cubicBezTo>
                        <a:pt x="375957" y="139147"/>
                        <a:pt x="385042" y="142726"/>
                        <a:pt x="393649" y="142726"/>
                      </a:cubicBezTo>
                      <a:cubicBezTo>
                        <a:pt x="394605" y="142726"/>
                        <a:pt x="395561" y="142726"/>
                        <a:pt x="396279" y="142726"/>
                      </a:cubicBezTo>
                      <a:lnTo>
                        <a:pt x="407515" y="141533"/>
                      </a:lnTo>
                      <a:cubicBezTo>
                        <a:pt x="395561" y="148931"/>
                        <a:pt x="380261" y="155612"/>
                        <a:pt x="361613" y="161101"/>
                      </a:cubicBezTo>
                      <a:cubicBezTo>
                        <a:pt x="356114" y="127215"/>
                        <a:pt x="347268" y="96909"/>
                        <a:pt x="336032" y="72330"/>
                      </a:cubicBezTo>
                      <a:close/>
                      <a:moveTo>
                        <a:pt x="272241" y="57299"/>
                      </a:moveTo>
                      <a:cubicBezTo>
                        <a:pt x="285151" y="58015"/>
                        <a:pt x="298300" y="59923"/>
                        <a:pt x="310732" y="63263"/>
                      </a:cubicBezTo>
                      <a:cubicBezTo>
                        <a:pt x="325076" y="88075"/>
                        <a:pt x="336791" y="123145"/>
                        <a:pt x="343724" y="165849"/>
                      </a:cubicBezTo>
                      <a:cubicBezTo>
                        <a:pt x="322446" y="170621"/>
                        <a:pt x="297822" y="173722"/>
                        <a:pt x="272241" y="174438"/>
                      </a:cubicBezTo>
                      <a:close/>
                      <a:moveTo>
                        <a:pt x="253118" y="57017"/>
                      </a:moveTo>
                      <a:lnTo>
                        <a:pt x="253118" y="174438"/>
                      </a:lnTo>
                      <a:cubicBezTo>
                        <a:pt x="221332" y="173961"/>
                        <a:pt x="199345" y="170858"/>
                        <a:pt x="177119" y="165846"/>
                      </a:cubicBezTo>
                      <a:cubicBezTo>
                        <a:pt x="184050" y="123126"/>
                        <a:pt x="195521" y="88282"/>
                        <a:pt x="209861" y="63461"/>
                      </a:cubicBezTo>
                      <a:cubicBezTo>
                        <a:pt x="223483" y="59881"/>
                        <a:pt x="237345" y="57494"/>
                        <a:pt x="253118" y="57017"/>
                      </a:cubicBezTo>
                      <a:close/>
                      <a:moveTo>
                        <a:pt x="253128" y="0"/>
                      </a:moveTo>
                      <a:cubicBezTo>
                        <a:pt x="316708" y="0"/>
                        <a:pt x="377899" y="24107"/>
                        <a:pt x="424509" y="66832"/>
                      </a:cubicBezTo>
                      <a:lnTo>
                        <a:pt x="436699" y="45350"/>
                      </a:lnTo>
                      <a:cubicBezTo>
                        <a:pt x="438611" y="42009"/>
                        <a:pt x="441958" y="40099"/>
                        <a:pt x="445782" y="40099"/>
                      </a:cubicBezTo>
                      <a:cubicBezTo>
                        <a:pt x="448411" y="40099"/>
                        <a:pt x="451041" y="41054"/>
                        <a:pt x="453192" y="43202"/>
                      </a:cubicBezTo>
                      <a:lnTo>
                        <a:pt x="459168" y="48931"/>
                      </a:lnTo>
                      <a:cubicBezTo>
                        <a:pt x="462036" y="52034"/>
                        <a:pt x="463709" y="56807"/>
                        <a:pt x="463231" y="60865"/>
                      </a:cubicBezTo>
                      <a:lnTo>
                        <a:pt x="461080" y="82585"/>
                      </a:lnTo>
                      <a:lnTo>
                        <a:pt x="517251" y="138677"/>
                      </a:lnTo>
                      <a:lnTo>
                        <a:pt x="553582" y="79005"/>
                      </a:lnTo>
                      <a:cubicBezTo>
                        <a:pt x="555973" y="74948"/>
                        <a:pt x="560036" y="72561"/>
                        <a:pt x="564578" y="72561"/>
                      </a:cubicBezTo>
                      <a:cubicBezTo>
                        <a:pt x="567924" y="72561"/>
                        <a:pt x="571270" y="73993"/>
                        <a:pt x="573900" y="76618"/>
                      </a:cubicBezTo>
                      <a:lnTo>
                        <a:pt x="578441" y="80915"/>
                      </a:lnTo>
                      <a:cubicBezTo>
                        <a:pt x="582983" y="85450"/>
                        <a:pt x="584895" y="93326"/>
                        <a:pt x="582983" y="99532"/>
                      </a:cubicBezTo>
                      <a:lnTo>
                        <a:pt x="558841" y="180208"/>
                      </a:lnTo>
                      <a:lnTo>
                        <a:pt x="592544" y="214102"/>
                      </a:lnTo>
                      <a:cubicBezTo>
                        <a:pt x="605451" y="226752"/>
                        <a:pt x="601388" y="246324"/>
                        <a:pt x="589914" y="258020"/>
                      </a:cubicBezTo>
                      <a:lnTo>
                        <a:pt x="589675" y="258497"/>
                      </a:lnTo>
                      <a:cubicBezTo>
                        <a:pt x="583461" y="264464"/>
                        <a:pt x="575812" y="267567"/>
                        <a:pt x="568402" y="267567"/>
                      </a:cubicBezTo>
                      <a:cubicBezTo>
                        <a:pt x="560753" y="267567"/>
                        <a:pt x="553582" y="264464"/>
                        <a:pt x="547846" y="258736"/>
                      </a:cubicBezTo>
                      <a:lnTo>
                        <a:pt x="515338" y="226275"/>
                      </a:lnTo>
                      <a:lnTo>
                        <a:pt x="430724" y="251575"/>
                      </a:lnTo>
                      <a:cubicBezTo>
                        <a:pt x="429289" y="252053"/>
                        <a:pt x="427616" y="252291"/>
                        <a:pt x="425943" y="252291"/>
                      </a:cubicBezTo>
                      <a:cubicBezTo>
                        <a:pt x="420924" y="252291"/>
                        <a:pt x="415665" y="250143"/>
                        <a:pt x="412319" y="246802"/>
                      </a:cubicBezTo>
                      <a:lnTo>
                        <a:pt x="407777" y="242267"/>
                      </a:lnTo>
                      <a:cubicBezTo>
                        <a:pt x="404909" y="239402"/>
                        <a:pt x="403475" y="235583"/>
                        <a:pt x="403953" y="231526"/>
                      </a:cubicBezTo>
                      <a:cubicBezTo>
                        <a:pt x="404431" y="227707"/>
                        <a:pt x="406821" y="224365"/>
                        <a:pt x="410167" y="222217"/>
                      </a:cubicBezTo>
                      <a:lnTo>
                        <a:pt x="473031" y="184027"/>
                      </a:lnTo>
                      <a:lnTo>
                        <a:pt x="418294" y="129368"/>
                      </a:lnTo>
                      <a:lnTo>
                        <a:pt x="392001" y="131994"/>
                      </a:lnTo>
                      <a:cubicBezTo>
                        <a:pt x="391762" y="131994"/>
                        <a:pt x="391284" y="131994"/>
                        <a:pt x="390806" y="131994"/>
                      </a:cubicBezTo>
                      <a:cubicBezTo>
                        <a:pt x="386982" y="131994"/>
                        <a:pt x="382918" y="130323"/>
                        <a:pt x="380289" y="127697"/>
                      </a:cubicBezTo>
                      <a:lnTo>
                        <a:pt x="374314" y="121730"/>
                      </a:lnTo>
                      <a:cubicBezTo>
                        <a:pt x="371923" y="119582"/>
                        <a:pt x="370967" y="116240"/>
                        <a:pt x="371445" y="113137"/>
                      </a:cubicBezTo>
                      <a:cubicBezTo>
                        <a:pt x="371684" y="110034"/>
                        <a:pt x="373596" y="107170"/>
                        <a:pt x="376465" y="105499"/>
                      </a:cubicBezTo>
                      <a:lnTo>
                        <a:pt x="402997" y="90462"/>
                      </a:lnTo>
                      <a:cubicBezTo>
                        <a:pt x="362362" y="52988"/>
                        <a:pt x="308582" y="31745"/>
                        <a:pt x="253128" y="31745"/>
                      </a:cubicBezTo>
                      <a:cubicBezTo>
                        <a:pt x="131225" y="31745"/>
                        <a:pt x="31790" y="130800"/>
                        <a:pt x="31790" y="252769"/>
                      </a:cubicBezTo>
                      <a:cubicBezTo>
                        <a:pt x="31790" y="337264"/>
                        <a:pt x="81269" y="415553"/>
                        <a:pt x="157518" y="452072"/>
                      </a:cubicBezTo>
                      <a:cubicBezTo>
                        <a:pt x="165405" y="455891"/>
                        <a:pt x="168752" y="465438"/>
                        <a:pt x="164927" y="473315"/>
                      </a:cubicBezTo>
                      <a:cubicBezTo>
                        <a:pt x="162298" y="479043"/>
                        <a:pt x="156562" y="482385"/>
                        <a:pt x="150586" y="482385"/>
                      </a:cubicBezTo>
                      <a:cubicBezTo>
                        <a:pt x="148196" y="482385"/>
                        <a:pt x="145805" y="481669"/>
                        <a:pt x="143654" y="480714"/>
                      </a:cubicBezTo>
                      <a:cubicBezTo>
                        <a:pt x="56410" y="438944"/>
                        <a:pt x="0" y="349437"/>
                        <a:pt x="0" y="252769"/>
                      </a:cubicBezTo>
                      <a:cubicBezTo>
                        <a:pt x="0" y="113376"/>
                        <a:pt x="113537" y="0"/>
                        <a:pt x="25312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9" name="íśļîḍe">
                <a:extLst>
                  <a:ext uri="{FF2B5EF4-FFF2-40B4-BE49-F238E27FC236}">
                    <a16:creationId xmlns:a16="http://schemas.microsoft.com/office/drawing/2014/main" id="{EED260BA-39D3-43EF-9F1C-465797C1D004}"/>
                  </a:ext>
                </a:extLst>
              </p:cNvPr>
              <p:cNvSpPr/>
              <p:nvPr/>
            </p:nvSpPr>
            <p:spPr>
              <a:xfrm>
                <a:off x="1622722" y="3913274"/>
                <a:ext cx="1530376" cy="756471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r" defTabSz="1219170">
                  <a:spcBef>
                    <a:spcPct val="0"/>
                  </a:spcBef>
                  <a:defRPr/>
                </a:pPr>
                <a:r>
                  <a:rPr lang="en-US" altLang="zh-CN" sz="1100" b="1" dirty="0">
                    <a:solidFill>
                      <a:schemeClr val="tx1"/>
                    </a:solidFill>
                  </a:rPr>
                  <a:t>April: Students complete the self-assessment form</a:t>
                </a:r>
              </a:p>
            </p:txBody>
          </p:sp>
        </p:grpSp>
        <p:grpSp>
          <p:nvGrpSpPr>
            <p:cNvPr id="9" name="íśḷïdê">
              <a:extLst>
                <a:ext uri="{FF2B5EF4-FFF2-40B4-BE49-F238E27FC236}">
                  <a16:creationId xmlns:a16="http://schemas.microsoft.com/office/drawing/2014/main" id="{C11A5174-2C05-494F-BCF7-17BFE33879D1}"/>
                </a:ext>
              </a:extLst>
            </p:cNvPr>
            <p:cNvGrpSpPr/>
            <p:nvPr/>
          </p:nvGrpSpPr>
          <p:grpSpPr>
            <a:xfrm>
              <a:off x="2127738" y="2313046"/>
              <a:ext cx="2534539" cy="825147"/>
              <a:chOff x="2139803" y="2543425"/>
              <a:chExt cx="2534539" cy="825147"/>
            </a:xfrm>
          </p:grpSpPr>
          <p:grpSp>
            <p:nvGrpSpPr>
              <p:cNvPr id="31" name="ísľídê">
                <a:extLst>
                  <a:ext uri="{FF2B5EF4-FFF2-40B4-BE49-F238E27FC236}">
                    <a16:creationId xmlns:a16="http://schemas.microsoft.com/office/drawing/2014/main" id="{41A65F68-7716-410D-8A26-0368CBDC6922}"/>
                  </a:ext>
                </a:extLst>
              </p:cNvPr>
              <p:cNvGrpSpPr/>
              <p:nvPr/>
            </p:nvGrpSpPr>
            <p:grpSpPr>
              <a:xfrm>
                <a:off x="4127756" y="2821986"/>
                <a:ext cx="546586" cy="546586"/>
                <a:chOff x="4179515" y="2847865"/>
                <a:chExt cx="546586" cy="546586"/>
              </a:xfrm>
            </p:grpSpPr>
            <p:sp>
              <p:nvSpPr>
                <p:cNvPr id="35" name="î$liďe">
                  <a:extLst>
                    <a:ext uri="{FF2B5EF4-FFF2-40B4-BE49-F238E27FC236}">
                      <a16:creationId xmlns:a16="http://schemas.microsoft.com/office/drawing/2014/main" id="{F95C3E2B-C794-48EF-918C-DE1340B7DC4E}"/>
                    </a:ext>
                  </a:extLst>
                </p:cNvPr>
                <p:cNvSpPr/>
                <p:nvPr/>
              </p:nvSpPr>
              <p:spPr>
                <a:xfrm>
                  <a:off x="4179515" y="2847865"/>
                  <a:ext cx="546586" cy="546586"/>
                </a:xfrm>
                <a:prstGeom prst="ellipse">
                  <a:avLst/>
                </a:prstGeom>
                <a:solidFill>
                  <a:schemeClr val="accent1"/>
                </a:solidFill>
                <a:ln w="2857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îṡļide">
                  <a:extLst>
                    <a:ext uri="{FF2B5EF4-FFF2-40B4-BE49-F238E27FC236}">
                      <a16:creationId xmlns:a16="http://schemas.microsoft.com/office/drawing/2014/main" id="{8EE0D4A1-36D4-405B-8320-1BFDF39C8A83}"/>
                    </a:ext>
                  </a:extLst>
                </p:cNvPr>
                <p:cNvSpPr/>
                <p:nvPr/>
              </p:nvSpPr>
              <p:spPr>
                <a:xfrm>
                  <a:off x="4305561" y="3002882"/>
                  <a:ext cx="294494" cy="236552"/>
                </a:xfrm>
                <a:custGeom>
                  <a:avLst/>
                  <a:gdLst>
                    <a:gd name="connsiteX0" fmla="*/ 360943 w 600541"/>
                    <a:gd name="connsiteY0" fmla="*/ 344430 h 482385"/>
                    <a:gd name="connsiteX1" fmla="*/ 415206 w 600541"/>
                    <a:gd name="connsiteY1" fmla="*/ 369480 h 482385"/>
                    <a:gd name="connsiteX2" fmla="*/ 334409 w 600541"/>
                    <a:gd name="connsiteY2" fmla="*/ 431508 h 482385"/>
                    <a:gd name="connsiteX3" fmla="*/ 360943 w 600541"/>
                    <a:gd name="connsiteY3" fmla="*/ 344430 h 482385"/>
                    <a:gd name="connsiteX4" fmla="*/ 158230 w 600541"/>
                    <a:gd name="connsiteY4" fmla="*/ 344430 h 482385"/>
                    <a:gd name="connsiteX5" fmla="*/ 184529 w 600541"/>
                    <a:gd name="connsiteY5" fmla="*/ 431014 h 482385"/>
                    <a:gd name="connsiteX6" fmla="*/ 104437 w 600541"/>
                    <a:gd name="connsiteY6" fmla="*/ 369236 h 482385"/>
                    <a:gd name="connsiteX7" fmla="*/ 158230 w 600541"/>
                    <a:gd name="connsiteY7" fmla="*/ 344430 h 482385"/>
                    <a:gd name="connsiteX8" fmla="*/ 272241 w 600541"/>
                    <a:gd name="connsiteY8" fmla="*/ 331516 h 482385"/>
                    <a:gd name="connsiteX9" fmla="*/ 343018 w 600541"/>
                    <a:gd name="connsiteY9" fmla="*/ 339630 h 482385"/>
                    <a:gd name="connsiteX10" fmla="*/ 308586 w 600541"/>
                    <a:gd name="connsiteY10" fmla="*/ 440343 h 482385"/>
                    <a:gd name="connsiteX11" fmla="*/ 272241 w 600541"/>
                    <a:gd name="connsiteY11" fmla="*/ 445832 h 482385"/>
                    <a:gd name="connsiteX12" fmla="*/ 253118 w 600541"/>
                    <a:gd name="connsiteY12" fmla="*/ 331516 h 482385"/>
                    <a:gd name="connsiteX13" fmla="*/ 253118 w 600541"/>
                    <a:gd name="connsiteY13" fmla="*/ 446044 h 482385"/>
                    <a:gd name="connsiteX14" fmla="*/ 212245 w 600541"/>
                    <a:gd name="connsiteY14" fmla="*/ 440079 h 482385"/>
                    <a:gd name="connsiteX15" fmla="*/ 177825 w 600541"/>
                    <a:gd name="connsiteY15" fmla="*/ 339867 h 482385"/>
                    <a:gd name="connsiteX16" fmla="*/ 253118 w 600541"/>
                    <a:gd name="connsiteY16" fmla="*/ 331516 h 482385"/>
                    <a:gd name="connsiteX17" fmla="*/ 368784 w 600541"/>
                    <a:gd name="connsiteY17" fmla="*/ 260175 h 482385"/>
                    <a:gd name="connsiteX18" fmla="*/ 454583 w 600541"/>
                    <a:gd name="connsiteY18" fmla="*/ 260175 h 482385"/>
                    <a:gd name="connsiteX19" fmla="*/ 425904 w 600541"/>
                    <a:gd name="connsiteY19" fmla="*/ 353251 h 482385"/>
                    <a:gd name="connsiteX20" fmla="*/ 363765 w 600541"/>
                    <a:gd name="connsiteY20" fmla="*/ 325090 h 482385"/>
                    <a:gd name="connsiteX21" fmla="*/ 368784 w 600541"/>
                    <a:gd name="connsiteY21" fmla="*/ 260175 h 482385"/>
                    <a:gd name="connsiteX22" fmla="*/ 272241 w 600541"/>
                    <a:gd name="connsiteY22" fmla="*/ 260175 h 482385"/>
                    <a:gd name="connsiteX23" fmla="*/ 349440 w 600541"/>
                    <a:gd name="connsiteY23" fmla="*/ 260175 h 482385"/>
                    <a:gd name="connsiteX24" fmla="*/ 345616 w 600541"/>
                    <a:gd name="connsiteY24" fmla="*/ 320297 h 482385"/>
                    <a:gd name="connsiteX25" fmla="*/ 272241 w 600541"/>
                    <a:gd name="connsiteY25" fmla="*/ 312185 h 482385"/>
                    <a:gd name="connsiteX26" fmla="*/ 169710 w 600541"/>
                    <a:gd name="connsiteY26" fmla="*/ 260175 h 482385"/>
                    <a:gd name="connsiteX27" fmla="*/ 253118 w 600541"/>
                    <a:gd name="connsiteY27" fmla="*/ 260175 h 482385"/>
                    <a:gd name="connsiteX28" fmla="*/ 253118 w 600541"/>
                    <a:gd name="connsiteY28" fmla="*/ 312185 h 482385"/>
                    <a:gd name="connsiteX29" fmla="*/ 174729 w 600541"/>
                    <a:gd name="connsiteY29" fmla="*/ 320297 h 482385"/>
                    <a:gd name="connsiteX30" fmla="*/ 169710 w 600541"/>
                    <a:gd name="connsiteY30" fmla="*/ 260175 h 482385"/>
                    <a:gd name="connsiteX31" fmla="*/ 65273 w 600541"/>
                    <a:gd name="connsiteY31" fmla="*/ 260175 h 482385"/>
                    <a:gd name="connsiteX32" fmla="*/ 150605 w 600541"/>
                    <a:gd name="connsiteY32" fmla="*/ 260175 h 482385"/>
                    <a:gd name="connsiteX33" fmla="*/ 155385 w 600541"/>
                    <a:gd name="connsiteY33" fmla="*/ 325078 h 482385"/>
                    <a:gd name="connsiteX34" fmla="*/ 93717 w 600541"/>
                    <a:gd name="connsiteY34" fmla="*/ 352757 h 482385"/>
                    <a:gd name="connsiteX35" fmla="*/ 65273 w 600541"/>
                    <a:gd name="connsiteY35" fmla="*/ 260175 h 482385"/>
                    <a:gd name="connsiteX36" fmla="*/ 346333 w 600541"/>
                    <a:gd name="connsiteY36" fmla="*/ 186645 h 482385"/>
                    <a:gd name="connsiteX37" fmla="*/ 349440 w 600541"/>
                    <a:gd name="connsiteY37" fmla="*/ 244367 h 482385"/>
                    <a:gd name="connsiteX38" fmla="*/ 272241 w 600541"/>
                    <a:gd name="connsiteY38" fmla="*/ 244367 h 482385"/>
                    <a:gd name="connsiteX39" fmla="*/ 272241 w 600541"/>
                    <a:gd name="connsiteY39" fmla="*/ 193801 h 482385"/>
                    <a:gd name="connsiteX40" fmla="*/ 346333 w 600541"/>
                    <a:gd name="connsiteY40" fmla="*/ 186645 h 482385"/>
                    <a:gd name="connsiteX41" fmla="*/ 174251 w 600541"/>
                    <a:gd name="connsiteY41" fmla="*/ 186645 h 482385"/>
                    <a:gd name="connsiteX42" fmla="*/ 253118 w 600541"/>
                    <a:gd name="connsiteY42" fmla="*/ 193801 h 482385"/>
                    <a:gd name="connsiteX43" fmla="*/ 253118 w 600541"/>
                    <a:gd name="connsiteY43" fmla="*/ 244367 h 482385"/>
                    <a:gd name="connsiteX44" fmla="*/ 169710 w 600541"/>
                    <a:gd name="connsiteY44" fmla="*/ 244367 h 482385"/>
                    <a:gd name="connsiteX45" fmla="*/ 174251 w 600541"/>
                    <a:gd name="connsiteY45" fmla="*/ 186645 h 482385"/>
                    <a:gd name="connsiteX46" fmla="*/ 92525 w 600541"/>
                    <a:gd name="connsiteY46" fmla="*/ 153974 h 482385"/>
                    <a:gd name="connsiteX47" fmla="*/ 154679 w 600541"/>
                    <a:gd name="connsiteY47" fmla="*/ 181879 h 482385"/>
                    <a:gd name="connsiteX48" fmla="*/ 150376 w 600541"/>
                    <a:gd name="connsiteY48" fmla="*/ 244368 h 482385"/>
                    <a:gd name="connsiteX49" fmla="*/ 65273 w 600541"/>
                    <a:gd name="connsiteY49" fmla="*/ 244368 h 482385"/>
                    <a:gd name="connsiteX50" fmla="*/ 92525 w 600541"/>
                    <a:gd name="connsiteY50" fmla="*/ 153974 h 482385"/>
                    <a:gd name="connsiteX51" fmla="*/ 426413 w 600541"/>
                    <a:gd name="connsiteY51" fmla="*/ 153197 h 482385"/>
                    <a:gd name="connsiteX52" fmla="*/ 429044 w 600541"/>
                    <a:gd name="connsiteY52" fmla="*/ 156061 h 482385"/>
                    <a:gd name="connsiteX53" fmla="*/ 444350 w 600541"/>
                    <a:gd name="connsiteY53" fmla="*/ 188758 h 482385"/>
                    <a:gd name="connsiteX54" fmla="*/ 404410 w 600541"/>
                    <a:gd name="connsiteY54" fmla="*/ 212863 h 482385"/>
                    <a:gd name="connsiteX55" fmla="*/ 392930 w 600541"/>
                    <a:gd name="connsiteY55" fmla="*/ 231002 h 482385"/>
                    <a:gd name="connsiteX56" fmla="*/ 394844 w 600541"/>
                    <a:gd name="connsiteY56" fmla="*/ 244367 h 482385"/>
                    <a:gd name="connsiteX57" fmla="*/ 368775 w 600541"/>
                    <a:gd name="connsiteY57" fmla="*/ 244367 h 482385"/>
                    <a:gd name="connsiteX58" fmla="*/ 364470 w 600541"/>
                    <a:gd name="connsiteY58" fmla="*/ 181837 h 482385"/>
                    <a:gd name="connsiteX59" fmla="*/ 426413 w 600541"/>
                    <a:gd name="connsiteY59" fmla="*/ 153197 h 482385"/>
                    <a:gd name="connsiteX60" fmla="*/ 182835 w 600541"/>
                    <a:gd name="connsiteY60" fmla="*/ 72541 h 482385"/>
                    <a:gd name="connsiteX61" fmla="*/ 157498 w 600541"/>
                    <a:gd name="connsiteY61" fmla="*/ 161101 h 482385"/>
                    <a:gd name="connsiteX62" fmla="*/ 103237 w 600541"/>
                    <a:gd name="connsiteY62" fmla="*/ 135798 h 482385"/>
                    <a:gd name="connsiteX63" fmla="*/ 182835 w 600541"/>
                    <a:gd name="connsiteY63" fmla="*/ 72541 h 482385"/>
                    <a:gd name="connsiteX64" fmla="*/ 336032 w 600541"/>
                    <a:gd name="connsiteY64" fmla="*/ 72330 h 482385"/>
                    <a:gd name="connsiteX65" fmla="*/ 374284 w 600541"/>
                    <a:gd name="connsiteY65" fmla="*/ 93807 h 482385"/>
                    <a:gd name="connsiteX66" fmla="*/ 373806 w 600541"/>
                    <a:gd name="connsiteY66" fmla="*/ 94284 h 482385"/>
                    <a:gd name="connsiteX67" fmla="*/ 361852 w 600541"/>
                    <a:gd name="connsiteY67" fmla="*/ 111943 h 482385"/>
                    <a:gd name="connsiteX68" fmla="*/ 368785 w 600541"/>
                    <a:gd name="connsiteY68" fmla="*/ 131988 h 482385"/>
                    <a:gd name="connsiteX69" fmla="*/ 370220 w 600541"/>
                    <a:gd name="connsiteY69" fmla="*/ 133420 h 482385"/>
                    <a:gd name="connsiteX70" fmla="*/ 393649 w 600541"/>
                    <a:gd name="connsiteY70" fmla="*/ 142726 h 482385"/>
                    <a:gd name="connsiteX71" fmla="*/ 396279 w 600541"/>
                    <a:gd name="connsiteY71" fmla="*/ 142726 h 482385"/>
                    <a:gd name="connsiteX72" fmla="*/ 407515 w 600541"/>
                    <a:gd name="connsiteY72" fmla="*/ 141533 h 482385"/>
                    <a:gd name="connsiteX73" fmla="*/ 361613 w 600541"/>
                    <a:gd name="connsiteY73" fmla="*/ 161101 h 482385"/>
                    <a:gd name="connsiteX74" fmla="*/ 336032 w 600541"/>
                    <a:gd name="connsiteY74" fmla="*/ 72330 h 482385"/>
                    <a:gd name="connsiteX75" fmla="*/ 272241 w 600541"/>
                    <a:gd name="connsiteY75" fmla="*/ 57299 h 482385"/>
                    <a:gd name="connsiteX76" fmla="*/ 310732 w 600541"/>
                    <a:gd name="connsiteY76" fmla="*/ 63263 h 482385"/>
                    <a:gd name="connsiteX77" fmla="*/ 343724 w 600541"/>
                    <a:gd name="connsiteY77" fmla="*/ 165849 h 482385"/>
                    <a:gd name="connsiteX78" fmla="*/ 272241 w 600541"/>
                    <a:gd name="connsiteY78" fmla="*/ 174438 h 482385"/>
                    <a:gd name="connsiteX79" fmla="*/ 253118 w 600541"/>
                    <a:gd name="connsiteY79" fmla="*/ 57017 h 482385"/>
                    <a:gd name="connsiteX80" fmla="*/ 253118 w 600541"/>
                    <a:gd name="connsiteY80" fmla="*/ 174438 h 482385"/>
                    <a:gd name="connsiteX81" fmla="*/ 177119 w 600541"/>
                    <a:gd name="connsiteY81" fmla="*/ 165846 h 482385"/>
                    <a:gd name="connsiteX82" fmla="*/ 209861 w 600541"/>
                    <a:gd name="connsiteY82" fmla="*/ 63461 h 482385"/>
                    <a:gd name="connsiteX83" fmla="*/ 253118 w 600541"/>
                    <a:gd name="connsiteY83" fmla="*/ 57017 h 482385"/>
                    <a:gd name="connsiteX84" fmla="*/ 253128 w 600541"/>
                    <a:gd name="connsiteY84" fmla="*/ 0 h 482385"/>
                    <a:gd name="connsiteX85" fmla="*/ 424509 w 600541"/>
                    <a:gd name="connsiteY85" fmla="*/ 66832 h 482385"/>
                    <a:gd name="connsiteX86" fmla="*/ 436699 w 600541"/>
                    <a:gd name="connsiteY86" fmla="*/ 45350 h 482385"/>
                    <a:gd name="connsiteX87" fmla="*/ 445782 w 600541"/>
                    <a:gd name="connsiteY87" fmla="*/ 40099 h 482385"/>
                    <a:gd name="connsiteX88" fmla="*/ 453192 w 600541"/>
                    <a:gd name="connsiteY88" fmla="*/ 43202 h 482385"/>
                    <a:gd name="connsiteX89" fmla="*/ 459168 w 600541"/>
                    <a:gd name="connsiteY89" fmla="*/ 48931 h 482385"/>
                    <a:gd name="connsiteX90" fmla="*/ 463231 w 600541"/>
                    <a:gd name="connsiteY90" fmla="*/ 60865 h 482385"/>
                    <a:gd name="connsiteX91" fmla="*/ 461080 w 600541"/>
                    <a:gd name="connsiteY91" fmla="*/ 82585 h 482385"/>
                    <a:gd name="connsiteX92" fmla="*/ 517251 w 600541"/>
                    <a:gd name="connsiteY92" fmla="*/ 138677 h 482385"/>
                    <a:gd name="connsiteX93" fmla="*/ 553582 w 600541"/>
                    <a:gd name="connsiteY93" fmla="*/ 79005 h 482385"/>
                    <a:gd name="connsiteX94" fmla="*/ 564578 w 600541"/>
                    <a:gd name="connsiteY94" fmla="*/ 72561 h 482385"/>
                    <a:gd name="connsiteX95" fmla="*/ 573900 w 600541"/>
                    <a:gd name="connsiteY95" fmla="*/ 76618 h 482385"/>
                    <a:gd name="connsiteX96" fmla="*/ 578441 w 600541"/>
                    <a:gd name="connsiteY96" fmla="*/ 80915 h 482385"/>
                    <a:gd name="connsiteX97" fmla="*/ 582983 w 600541"/>
                    <a:gd name="connsiteY97" fmla="*/ 99532 h 482385"/>
                    <a:gd name="connsiteX98" fmla="*/ 558841 w 600541"/>
                    <a:gd name="connsiteY98" fmla="*/ 180208 h 482385"/>
                    <a:gd name="connsiteX99" fmla="*/ 592544 w 600541"/>
                    <a:gd name="connsiteY99" fmla="*/ 214102 h 482385"/>
                    <a:gd name="connsiteX100" fmla="*/ 589914 w 600541"/>
                    <a:gd name="connsiteY100" fmla="*/ 258020 h 482385"/>
                    <a:gd name="connsiteX101" fmla="*/ 589675 w 600541"/>
                    <a:gd name="connsiteY101" fmla="*/ 258497 h 482385"/>
                    <a:gd name="connsiteX102" fmla="*/ 568402 w 600541"/>
                    <a:gd name="connsiteY102" fmla="*/ 267567 h 482385"/>
                    <a:gd name="connsiteX103" fmla="*/ 547846 w 600541"/>
                    <a:gd name="connsiteY103" fmla="*/ 258736 h 482385"/>
                    <a:gd name="connsiteX104" fmla="*/ 515338 w 600541"/>
                    <a:gd name="connsiteY104" fmla="*/ 226275 h 482385"/>
                    <a:gd name="connsiteX105" fmla="*/ 430724 w 600541"/>
                    <a:gd name="connsiteY105" fmla="*/ 251575 h 482385"/>
                    <a:gd name="connsiteX106" fmla="*/ 425943 w 600541"/>
                    <a:gd name="connsiteY106" fmla="*/ 252291 h 482385"/>
                    <a:gd name="connsiteX107" fmla="*/ 412319 w 600541"/>
                    <a:gd name="connsiteY107" fmla="*/ 246802 h 482385"/>
                    <a:gd name="connsiteX108" fmla="*/ 407777 w 600541"/>
                    <a:gd name="connsiteY108" fmla="*/ 242267 h 482385"/>
                    <a:gd name="connsiteX109" fmla="*/ 403953 w 600541"/>
                    <a:gd name="connsiteY109" fmla="*/ 231526 h 482385"/>
                    <a:gd name="connsiteX110" fmla="*/ 410167 w 600541"/>
                    <a:gd name="connsiteY110" fmla="*/ 222217 h 482385"/>
                    <a:gd name="connsiteX111" fmla="*/ 473031 w 600541"/>
                    <a:gd name="connsiteY111" fmla="*/ 184027 h 482385"/>
                    <a:gd name="connsiteX112" fmla="*/ 418294 w 600541"/>
                    <a:gd name="connsiteY112" fmla="*/ 129368 h 482385"/>
                    <a:gd name="connsiteX113" fmla="*/ 392001 w 600541"/>
                    <a:gd name="connsiteY113" fmla="*/ 131994 h 482385"/>
                    <a:gd name="connsiteX114" fmla="*/ 390806 w 600541"/>
                    <a:gd name="connsiteY114" fmla="*/ 131994 h 482385"/>
                    <a:gd name="connsiteX115" fmla="*/ 380289 w 600541"/>
                    <a:gd name="connsiteY115" fmla="*/ 127697 h 482385"/>
                    <a:gd name="connsiteX116" fmla="*/ 374314 w 600541"/>
                    <a:gd name="connsiteY116" fmla="*/ 121730 h 482385"/>
                    <a:gd name="connsiteX117" fmla="*/ 371445 w 600541"/>
                    <a:gd name="connsiteY117" fmla="*/ 113137 h 482385"/>
                    <a:gd name="connsiteX118" fmla="*/ 376465 w 600541"/>
                    <a:gd name="connsiteY118" fmla="*/ 105499 h 482385"/>
                    <a:gd name="connsiteX119" fmla="*/ 402997 w 600541"/>
                    <a:gd name="connsiteY119" fmla="*/ 90462 h 482385"/>
                    <a:gd name="connsiteX120" fmla="*/ 253128 w 600541"/>
                    <a:gd name="connsiteY120" fmla="*/ 31745 h 482385"/>
                    <a:gd name="connsiteX121" fmla="*/ 31790 w 600541"/>
                    <a:gd name="connsiteY121" fmla="*/ 252769 h 482385"/>
                    <a:gd name="connsiteX122" fmla="*/ 157518 w 600541"/>
                    <a:gd name="connsiteY122" fmla="*/ 452072 h 482385"/>
                    <a:gd name="connsiteX123" fmla="*/ 164927 w 600541"/>
                    <a:gd name="connsiteY123" fmla="*/ 473315 h 482385"/>
                    <a:gd name="connsiteX124" fmla="*/ 150586 w 600541"/>
                    <a:gd name="connsiteY124" fmla="*/ 482385 h 482385"/>
                    <a:gd name="connsiteX125" fmla="*/ 143654 w 600541"/>
                    <a:gd name="connsiteY125" fmla="*/ 480714 h 482385"/>
                    <a:gd name="connsiteX126" fmla="*/ 0 w 600541"/>
                    <a:gd name="connsiteY126" fmla="*/ 252769 h 482385"/>
                    <a:gd name="connsiteX127" fmla="*/ 253128 w 600541"/>
                    <a:gd name="connsiteY127" fmla="*/ 0 h 482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</a:cxnLst>
                  <a:rect l="l" t="t" r="r" b="b"/>
                  <a:pathLst>
                    <a:path w="600541" h="482385">
                      <a:moveTo>
                        <a:pt x="360943" y="344430"/>
                      </a:moveTo>
                      <a:cubicBezTo>
                        <a:pt x="383891" y="351110"/>
                        <a:pt x="402537" y="359937"/>
                        <a:pt x="415206" y="369480"/>
                      </a:cubicBezTo>
                      <a:cubicBezTo>
                        <a:pt x="394409" y="396677"/>
                        <a:pt x="366680" y="418148"/>
                        <a:pt x="334409" y="431508"/>
                      </a:cubicBezTo>
                      <a:cubicBezTo>
                        <a:pt x="345883" y="407412"/>
                        <a:pt x="354967" y="377830"/>
                        <a:pt x="360943" y="344430"/>
                      </a:cubicBezTo>
                      <a:close/>
                      <a:moveTo>
                        <a:pt x="158230" y="344430"/>
                      </a:moveTo>
                      <a:cubicBezTo>
                        <a:pt x="164207" y="377823"/>
                        <a:pt x="173292" y="407162"/>
                        <a:pt x="184529" y="431014"/>
                      </a:cubicBezTo>
                      <a:cubicBezTo>
                        <a:pt x="152731" y="417895"/>
                        <a:pt x="125237" y="396190"/>
                        <a:pt x="104437" y="369236"/>
                      </a:cubicBezTo>
                      <a:cubicBezTo>
                        <a:pt x="117108" y="359696"/>
                        <a:pt x="135517" y="351109"/>
                        <a:pt x="158230" y="344430"/>
                      </a:cubicBezTo>
                      <a:close/>
                      <a:moveTo>
                        <a:pt x="272241" y="331516"/>
                      </a:moveTo>
                      <a:cubicBezTo>
                        <a:pt x="297826" y="332232"/>
                        <a:pt x="321976" y="335096"/>
                        <a:pt x="343018" y="339630"/>
                      </a:cubicBezTo>
                      <a:cubicBezTo>
                        <a:pt x="335606" y="382111"/>
                        <a:pt x="323172" y="416477"/>
                        <a:pt x="308586" y="440343"/>
                      </a:cubicBezTo>
                      <a:cubicBezTo>
                        <a:pt x="296630" y="443207"/>
                        <a:pt x="281805" y="445116"/>
                        <a:pt x="272241" y="445832"/>
                      </a:cubicBezTo>
                      <a:close/>
                      <a:moveTo>
                        <a:pt x="253118" y="331516"/>
                      </a:moveTo>
                      <a:lnTo>
                        <a:pt x="253118" y="446044"/>
                      </a:lnTo>
                      <a:cubicBezTo>
                        <a:pt x="237342" y="445328"/>
                        <a:pt x="225152" y="443419"/>
                        <a:pt x="212245" y="440079"/>
                      </a:cubicBezTo>
                      <a:cubicBezTo>
                        <a:pt x="197664" y="416219"/>
                        <a:pt x="184996" y="381861"/>
                        <a:pt x="177825" y="339867"/>
                      </a:cubicBezTo>
                      <a:cubicBezTo>
                        <a:pt x="199815" y="334856"/>
                        <a:pt x="221328" y="331993"/>
                        <a:pt x="253118" y="331516"/>
                      </a:cubicBezTo>
                      <a:close/>
                      <a:moveTo>
                        <a:pt x="368784" y="260175"/>
                      </a:moveTo>
                      <a:lnTo>
                        <a:pt x="454583" y="260175"/>
                      </a:lnTo>
                      <a:cubicBezTo>
                        <a:pt x="453149" y="298360"/>
                        <a:pt x="442872" y="326044"/>
                        <a:pt x="425904" y="353251"/>
                      </a:cubicBezTo>
                      <a:cubicBezTo>
                        <a:pt x="410608" y="341796"/>
                        <a:pt x="389337" y="332249"/>
                        <a:pt x="363765" y="325090"/>
                      </a:cubicBezTo>
                      <a:cubicBezTo>
                        <a:pt x="366633" y="304565"/>
                        <a:pt x="368306" y="282609"/>
                        <a:pt x="368784" y="260175"/>
                      </a:cubicBezTo>
                      <a:close/>
                      <a:moveTo>
                        <a:pt x="272241" y="260175"/>
                      </a:moveTo>
                      <a:lnTo>
                        <a:pt x="349440" y="260175"/>
                      </a:lnTo>
                      <a:cubicBezTo>
                        <a:pt x="348962" y="282601"/>
                        <a:pt x="348006" y="301688"/>
                        <a:pt x="345616" y="320297"/>
                      </a:cubicBezTo>
                      <a:cubicBezTo>
                        <a:pt x="323149" y="315525"/>
                        <a:pt x="297815" y="312901"/>
                        <a:pt x="272241" y="312185"/>
                      </a:cubicBezTo>
                      <a:close/>
                      <a:moveTo>
                        <a:pt x="169710" y="260175"/>
                      </a:moveTo>
                      <a:lnTo>
                        <a:pt x="253118" y="260175"/>
                      </a:lnTo>
                      <a:lnTo>
                        <a:pt x="253118" y="312185"/>
                      </a:lnTo>
                      <a:cubicBezTo>
                        <a:pt x="221332" y="312662"/>
                        <a:pt x="198389" y="315287"/>
                        <a:pt x="174729" y="320297"/>
                      </a:cubicBezTo>
                      <a:cubicBezTo>
                        <a:pt x="172339" y="301688"/>
                        <a:pt x="170188" y="282601"/>
                        <a:pt x="169710" y="260175"/>
                      </a:cubicBezTo>
                      <a:close/>
                      <a:moveTo>
                        <a:pt x="65273" y="260175"/>
                      </a:moveTo>
                      <a:lnTo>
                        <a:pt x="150605" y="260175"/>
                      </a:lnTo>
                      <a:cubicBezTo>
                        <a:pt x="150844" y="282605"/>
                        <a:pt x="152517" y="304557"/>
                        <a:pt x="155385" y="325078"/>
                      </a:cubicBezTo>
                      <a:cubicBezTo>
                        <a:pt x="130048" y="331998"/>
                        <a:pt x="109014" y="341542"/>
                        <a:pt x="93717" y="352757"/>
                      </a:cubicBezTo>
                      <a:cubicBezTo>
                        <a:pt x="76985" y="325794"/>
                        <a:pt x="66707" y="298353"/>
                        <a:pt x="65273" y="260175"/>
                      </a:cubicBezTo>
                      <a:close/>
                      <a:moveTo>
                        <a:pt x="346333" y="186645"/>
                      </a:moveTo>
                      <a:cubicBezTo>
                        <a:pt x="348484" y="204296"/>
                        <a:pt x="349201" y="221946"/>
                        <a:pt x="349440" y="244367"/>
                      </a:cubicBezTo>
                      <a:lnTo>
                        <a:pt x="272241" y="244367"/>
                      </a:lnTo>
                      <a:lnTo>
                        <a:pt x="272241" y="193801"/>
                      </a:lnTo>
                      <a:cubicBezTo>
                        <a:pt x="297815" y="193085"/>
                        <a:pt x="323627" y="191415"/>
                        <a:pt x="346333" y="186645"/>
                      </a:cubicBezTo>
                      <a:close/>
                      <a:moveTo>
                        <a:pt x="174251" y="186645"/>
                      </a:moveTo>
                      <a:cubicBezTo>
                        <a:pt x="197911" y="191654"/>
                        <a:pt x="221332" y="193324"/>
                        <a:pt x="253118" y="193801"/>
                      </a:cubicBezTo>
                      <a:lnTo>
                        <a:pt x="253118" y="244367"/>
                      </a:lnTo>
                      <a:lnTo>
                        <a:pt x="169710" y="244367"/>
                      </a:lnTo>
                      <a:cubicBezTo>
                        <a:pt x="170188" y="221946"/>
                        <a:pt x="172100" y="204296"/>
                        <a:pt x="174251" y="186645"/>
                      </a:cubicBezTo>
                      <a:close/>
                      <a:moveTo>
                        <a:pt x="92525" y="153974"/>
                      </a:moveTo>
                      <a:cubicBezTo>
                        <a:pt x="107825" y="165661"/>
                        <a:pt x="129100" y="174724"/>
                        <a:pt x="154679" y="181879"/>
                      </a:cubicBezTo>
                      <a:cubicBezTo>
                        <a:pt x="152288" y="201198"/>
                        <a:pt x="150854" y="221948"/>
                        <a:pt x="150376" y="244368"/>
                      </a:cubicBezTo>
                      <a:lnTo>
                        <a:pt x="65273" y="244368"/>
                      </a:lnTo>
                      <a:cubicBezTo>
                        <a:pt x="66946" y="209308"/>
                        <a:pt x="76748" y="180448"/>
                        <a:pt x="92525" y="153974"/>
                      </a:cubicBezTo>
                      <a:close/>
                      <a:moveTo>
                        <a:pt x="426413" y="153197"/>
                      </a:moveTo>
                      <a:lnTo>
                        <a:pt x="429044" y="156061"/>
                      </a:lnTo>
                      <a:cubicBezTo>
                        <a:pt x="435262" y="166324"/>
                        <a:pt x="440284" y="177302"/>
                        <a:pt x="444350" y="188758"/>
                      </a:cubicBezTo>
                      <a:lnTo>
                        <a:pt x="404410" y="212863"/>
                      </a:lnTo>
                      <a:cubicBezTo>
                        <a:pt x="397953" y="216921"/>
                        <a:pt x="393648" y="223603"/>
                        <a:pt x="392930" y="231002"/>
                      </a:cubicBezTo>
                      <a:cubicBezTo>
                        <a:pt x="392213" y="235298"/>
                        <a:pt x="392930" y="237923"/>
                        <a:pt x="394844" y="244367"/>
                      </a:cubicBezTo>
                      <a:lnTo>
                        <a:pt x="368775" y="244367"/>
                      </a:lnTo>
                      <a:cubicBezTo>
                        <a:pt x="368297" y="221933"/>
                        <a:pt x="366862" y="201169"/>
                        <a:pt x="364470" y="181837"/>
                      </a:cubicBezTo>
                      <a:cubicBezTo>
                        <a:pt x="389821" y="174677"/>
                        <a:pt x="411107" y="164653"/>
                        <a:pt x="426413" y="153197"/>
                      </a:cubicBezTo>
                      <a:close/>
                      <a:moveTo>
                        <a:pt x="182835" y="72541"/>
                      </a:moveTo>
                      <a:cubicBezTo>
                        <a:pt x="171839" y="97128"/>
                        <a:pt x="162995" y="127205"/>
                        <a:pt x="157498" y="161101"/>
                      </a:cubicBezTo>
                      <a:cubicBezTo>
                        <a:pt x="134072" y="154179"/>
                        <a:pt x="115667" y="145346"/>
                        <a:pt x="103237" y="135798"/>
                      </a:cubicBezTo>
                      <a:cubicBezTo>
                        <a:pt x="123555" y="108108"/>
                        <a:pt x="151044" y="86386"/>
                        <a:pt x="182835" y="72541"/>
                      </a:cubicBezTo>
                      <a:close/>
                      <a:moveTo>
                        <a:pt x="336032" y="72330"/>
                      </a:moveTo>
                      <a:cubicBezTo>
                        <a:pt x="349659" y="78057"/>
                        <a:pt x="362569" y="85216"/>
                        <a:pt x="374284" y="93807"/>
                      </a:cubicBezTo>
                      <a:lnTo>
                        <a:pt x="373806" y="94284"/>
                      </a:lnTo>
                      <a:cubicBezTo>
                        <a:pt x="367112" y="98102"/>
                        <a:pt x="362808" y="104545"/>
                        <a:pt x="361852" y="111943"/>
                      </a:cubicBezTo>
                      <a:cubicBezTo>
                        <a:pt x="360657" y="119102"/>
                        <a:pt x="363286" y="126499"/>
                        <a:pt x="368785" y="131988"/>
                      </a:cubicBezTo>
                      <a:lnTo>
                        <a:pt x="370220" y="133420"/>
                      </a:lnTo>
                      <a:cubicBezTo>
                        <a:pt x="375957" y="139147"/>
                        <a:pt x="385042" y="142726"/>
                        <a:pt x="393649" y="142726"/>
                      </a:cubicBezTo>
                      <a:cubicBezTo>
                        <a:pt x="394605" y="142726"/>
                        <a:pt x="395561" y="142726"/>
                        <a:pt x="396279" y="142726"/>
                      </a:cubicBezTo>
                      <a:lnTo>
                        <a:pt x="407515" y="141533"/>
                      </a:lnTo>
                      <a:cubicBezTo>
                        <a:pt x="395561" y="148931"/>
                        <a:pt x="380261" y="155612"/>
                        <a:pt x="361613" y="161101"/>
                      </a:cubicBezTo>
                      <a:cubicBezTo>
                        <a:pt x="356114" y="127215"/>
                        <a:pt x="347268" y="96909"/>
                        <a:pt x="336032" y="72330"/>
                      </a:cubicBezTo>
                      <a:close/>
                      <a:moveTo>
                        <a:pt x="272241" y="57299"/>
                      </a:moveTo>
                      <a:cubicBezTo>
                        <a:pt x="285151" y="58015"/>
                        <a:pt x="298300" y="59923"/>
                        <a:pt x="310732" y="63263"/>
                      </a:cubicBezTo>
                      <a:cubicBezTo>
                        <a:pt x="325076" y="88075"/>
                        <a:pt x="336791" y="123145"/>
                        <a:pt x="343724" y="165849"/>
                      </a:cubicBezTo>
                      <a:cubicBezTo>
                        <a:pt x="322446" y="170621"/>
                        <a:pt x="297822" y="173722"/>
                        <a:pt x="272241" y="174438"/>
                      </a:cubicBezTo>
                      <a:close/>
                      <a:moveTo>
                        <a:pt x="253118" y="57017"/>
                      </a:moveTo>
                      <a:lnTo>
                        <a:pt x="253118" y="174438"/>
                      </a:lnTo>
                      <a:cubicBezTo>
                        <a:pt x="221332" y="173961"/>
                        <a:pt x="199345" y="170858"/>
                        <a:pt x="177119" y="165846"/>
                      </a:cubicBezTo>
                      <a:cubicBezTo>
                        <a:pt x="184050" y="123126"/>
                        <a:pt x="195521" y="88282"/>
                        <a:pt x="209861" y="63461"/>
                      </a:cubicBezTo>
                      <a:cubicBezTo>
                        <a:pt x="223483" y="59881"/>
                        <a:pt x="237345" y="57494"/>
                        <a:pt x="253118" y="57017"/>
                      </a:cubicBezTo>
                      <a:close/>
                      <a:moveTo>
                        <a:pt x="253128" y="0"/>
                      </a:moveTo>
                      <a:cubicBezTo>
                        <a:pt x="316708" y="0"/>
                        <a:pt x="377899" y="24107"/>
                        <a:pt x="424509" y="66832"/>
                      </a:cubicBezTo>
                      <a:lnTo>
                        <a:pt x="436699" y="45350"/>
                      </a:lnTo>
                      <a:cubicBezTo>
                        <a:pt x="438611" y="42009"/>
                        <a:pt x="441958" y="40099"/>
                        <a:pt x="445782" y="40099"/>
                      </a:cubicBezTo>
                      <a:cubicBezTo>
                        <a:pt x="448411" y="40099"/>
                        <a:pt x="451041" y="41054"/>
                        <a:pt x="453192" y="43202"/>
                      </a:cubicBezTo>
                      <a:lnTo>
                        <a:pt x="459168" y="48931"/>
                      </a:lnTo>
                      <a:cubicBezTo>
                        <a:pt x="462036" y="52034"/>
                        <a:pt x="463709" y="56807"/>
                        <a:pt x="463231" y="60865"/>
                      </a:cubicBezTo>
                      <a:lnTo>
                        <a:pt x="461080" y="82585"/>
                      </a:lnTo>
                      <a:lnTo>
                        <a:pt x="517251" y="138677"/>
                      </a:lnTo>
                      <a:lnTo>
                        <a:pt x="553582" y="79005"/>
                      </a:lnTo>
                      <a:cubicBezTo>
                        <a:pt x="555973" y="74948"/>
                        <a:pt x="560036" y="72561"/>
                        <a:pt x="564578" y="72561"/>
                      </a:cubicBezTo>
                      <a:cubicBezTo>
                        <a:pt x="567924" y="72561"/>
                        <a:pt x="571270" y="73993"/>
                        <a:pt x="573900" y="76618"/>
                      </a:cubicBezTo>
                      <a:lnTo>
                        <a:pt x="578441" y="80915"/>
                      </a:lnTo>
                      <a:cubicBezTo>
                        <a:pt x="582983" y="85450"/>
                        <a:pt x="584895" y="93326"/>
                        <a:pt x="582983" y="99532"/>
                      </a:cubicBezTo>
                      <a:lnTo>
                        <a:pt x="558841" y="180208"/>
                      </a:lnTo>
                      <a:lnTo>
                        <a:pt x="592544" y="214102"/>
                      </a:lnTo>
                      <a:cubicBezTo>
                        <a:pt x="605451" y="226752"/>
                        <a:pt x="601388" y="246324"/>
                        <a:pt x="589914" y="258020"/>
                      </a:cubicBezTo>
                      <a:lnTo>
                        <a:pt x="589675" y="258497"/>
                      </a:lnTo>
                      <a:cubicBezTo>
                        <a:pt x="583461" y="264464"/>
                        <a:pt x="575812" y="267567"/>
                        <a:pt x="568402" y="267567"/>
                      </a:cubicBezTo>
                      <a:cubicBezTo>
                        <a:pt x="560753" y="267567"/>
                        <a:pt x="553582" y="264464"/>
                        <a:pt x="547846" y="258736"/>
                      </a:cubicBezTo>
                      <a:lnTo>
                        <a:pt x="515338" y="226275"/>
                      </a:lnTo>
                      <a:lnTo>
                        <a:pt x="430724" y="251575"/>
                      </a:lnTo>
                      <a:cubicBezTo>
                        <a:pt x="429289" y="252053"/>
                        <a:pt x="427616" y="252291"/>
                        <a:pt x="425943" y="252291"/>
                      </a:cubicBezTo>
                      <a:cubicBezTo>
                        <a:pt x="420924" y="252291"/>
                        <a:pt x="415665" y="250143"/>
                        <a:pt x="412319" y="246802"/>
                      </a:cubicBezTo>
                      <a:lnTo>
                        <a:pt x="407777" y="242267"/>
                      </a:lnTo>
                      <a:cubicBezTo>
                        <a:pt x="404909" y="239402"/>
                        <a:pt x="403475" y="235583"/>
                        <a:pt x="403953" y="231526"/>
                      </a:cubicBezTo>
                      <a:cubicBezTo>
                        <a:pt x="404431" y="227707"/>
                        <a:pt x="406821" y="224365"/>
                        <a:pt x="410167" y="222217"/>
                      </a:cubicBezTo>
                      <a:lnTo>
                        <a:pt x="473031" y="184027"/>
                      </a:lnTo>
                      <a:lnTo>
                        <a:pt x="418294" y="129368"/>
                      </a:lnTo>
                      <a:lnTo>
                        <a:pt x="392001" y="131994"/>
                      </a:lnTo>
                      <a:cubicBezTo>
                        <a:pt x="391762" y="131994"/>
                        <a:pt x="391284" y="131994"/>
                        <a:pt x="390806" y="131994"/>
                      </a:cubicBezTo>
                      <a:cubicBezTo>
                        <a:pt x="386982" y="131994"/>
                        <a:pt x="382918" y="130323"/>
                        <a:pt x="380289" y="127697"/>
                      </a:cubicBezTo>
                      <a:lnTo>
                        <a:pt x="374314" y="121730"/>
                      </a:lnTo>
                      <a:cubicBezTo>
                        <a:pt x="371923" y="119582"/>
                        <a:pt x="370967" y="116240"/>
                        <a:pt x="371445" y="113137"/>
                      </a:cubicBezTo>
                      <a:cubicBezTo>
                        <a:pt x="371684" y="110034"/>
                        <a:pt x="373596" y="107170"/>
                        <a:pt x="376465" y="105499"/>
                      </a:cubicBezTo>
                      <a:lnTo>
                        <a:pt x="402997" y="90462"/>
                      </a:lnTo>
                      <a:cubicBezTo>
                        <a:pt x="362362" y="52988"/>
                        <a:pt x="308582" y="31745"/>
                        <a:pt x="253128" y="31745"/>
                      </a:cubicBezTo>
                      <a:cubicBezTo>
                        <a:pt x="131225" y="31745"/>
                        <a:pt x="31790" y="130800"/>
                        <a:pt x="31790" y="252769"/>
                      </a:cubicBezTo>
                      <a:cubicBezTo>
                        <a:pt x="31790" y="337264"/>
                        <a:pt x="81269" y="415553"/>
                        <a:pt x="157518" y="452072"/>
                      </a:cubicBezTo>
                      <a:cubicBezTo>
                        <a:pt x="165405" y="455891"/>
                        <a:pt x="168752" y="465438"/>
                        <a:pt x="164927" y="473315"/>
                      </a:cubicBezTo>
                      <a:cubicBezTo>
                        <a:pt x="162298" y="479043"/>
                        <a:pt x="156562" y="482385"/>
                        <a:pt x="150586" y="482385"/>
                      </a:cubicBezTo>
                      <a:cubicBezTo>
                        <a:pt x="148196" y="482385"/>
                        <a:pt x="145805" y="481669"/>
                        <a:pt x="143654" y="480714"/>
                      </a:cubicBezTo>
                      <a:cubicBezTo>
                        <a:pt x="56410" y="438944"/>
                        <a:pt x="0" y="349437"/>
                        <a:pt x="0" y="252769"/>
                      </a:cubicBezTo>
                      <a:cubicBezTo>
                        <a:pt x="0" y="113376"/>
                        <a:pt x="113537" y="0"/>
                        <a:pt x="25312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3" name="ïŝlîḑè">
                <a:extLst>
                  <a:ext uri="{FF2B5EF4-FFF2-40B4-BE49-F238E27FC236}">
                    <a16:creationId xmlns:a16="http://schemas.microsoft.com/office/drawing/2014/main" id="{33DC91CA-E54E-4CC7-822A-555CF5863B28}"/>
                  </a:ext>
                </a:extLst>
              </p:cNvPr>
              <p:cNvSpPr/>
              <p:nvPr/>
            </p:nvSpPr>
            <p:spPr>
              <a:xfrm>
                <a:off x="2139803" y="2543425"/>
                <a:ext cx="1815461" cy="560527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prstTxWarp prst="textNoShape">
                  <a:avLst/>
                </a:prstTxWarp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r" defTabSz="1219170">
                  <a:spcBef>
                    <a:spcPct val="0"/>
                  </a:spcBef>
                  <a:defRPr/>
                </a:pPr>
                <a:r>
                  <a:rPr lang="en-US" altLang="zh-CN" sz="1340" b="1" dirty="0">
                    <a:solidFill>
                      <a:schemeClr val="tx1"/>
                    </a:solidFill>
                  </a:rPr>
                  <a:t>April: Supervisors complete the “Review and Scoring Form”</a:t>
                </a:r>
                <a:endParaRPr lang="zh-CN" altLang="en-US" sz="1341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" name="ïsľîḋê">
              <a:extLst>
                <a:ext uri="{FF2B5EF4-FFF2-40B4-BE49-F238E27FC236}">
                  <a16:creationId xmlns:a16="http://schemas.microsoft.com/office/drawing/2014/main" id="{9E250803-64ED-4B90-A9D7-BCE72D8C646F}"/>
                </a:ext>
              </a:extLst>
            </p:cNvPr>
            <p:cNvGrpSpPr/>
            <p:nvPr/>
          </p:nvGrpSpPr>
          <p:grpSpPr>
            <a:xfrm>
              <a:off x="5162204" y="1130300"/>
              <a:ext cx="1723038" cy="1337763"/>
              <a:chOff x="5162204" y="1360679"/>
              <a:chExt cx="1723038" cy="1337763"/>
            </a:xfrm>
          </p:grpSpPr>
          <p:grpSp>
            <p:nvGrpSpPr>
              <p:cNvPr id="25" name="iŝļíḓê">
                <a:extLst>
                  <a:ext uri="{FF2B5EF4-FFF2-40B4-BE49-F238E27FC236}">
                    <a16:creationId xmlns:a16="http://schemas.microsoft.com/office/drawing/2014/main" id="{DAE45B2E-5584-4F8B-9ECD-564554890829}"/>
                  </a:ext>
                </a:extLst>
              </p:cNvPr>
              <p:cNvGrpSpPr/>
              <p:nvPr/>
            </p:nvGrpSpPr>
            <p:grpSpPr>
              <a:xfrm>
                <a:off x="5816357" y="2151856"/>
                <a:ext cx="546586" cy="546586"/>
                <a:chOff x="5816358" y="2151856"/>
                <a:chExt cx="546586" cy="546586"/>
              </a:xfrm>
            </p:grpSpPr>
            <p:sp>
              <p:nvSpPr>
                <p:cNvPr id="29" name="íṩlïḋè">
                  <a:extLst>
                    <a:ext uri="{FF2B5EF4-FFF2-40B4-BE49-F238E27FC236}">
                      <a16:creationId xmlns:a16="http://schemas.microsoft.com/office/drawing/2014/main" id="{3FD0EC05-1547-43A9-8D44-23364D6108B4}"/>
                    </a:ext>
                  </a:extLst>
                </p:cNvPr>
                <p:cNvSpPr/>
                <p:nvPr/>
              </p:nvSpPr>
              <p:spPr>
                <a:xfrm>
                  <a:off x="5816358" y="2151856"/>
                  <a:ext cx="546586" cy="546586"/>
                </a:xfrm>
                <a:prstGeom prst="ellipse">
                  <a:avLst/>
                </a:prstGeom>
                <a:solidFill>
                  <a:schemeClr val="accent1"/>
                </a:solidFill>
                <a:ln w="2857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" name="îśḷiḓé">
                  <a:extLst>
                    <a:ext uri="{FF2B5EF4-FFF2-40B4-BE49-F238E27FC236}">
                      <a16:creationId xmlns:a16="http://schemas.microsoft.com/office/drawing/2014/main" id="{941F5043-D2AE-44E3-AE75-3834BB83542B}"/>
                    </a:ext>
                  </a:extLst>
                </p:cNvPr>
                <p:cNvSpPr/>
                <p:nvPr/>
              </p:nvSpPr>
              <p:spPr>
                <a:xfrm>
                  <a:off x="5942404" y="2306873"/>
                  <a:ext cx="294494" cy="236552"/>
                </a:xfrm>
                <a:custGeom>
                  <a:avLst/>
                  <a:gdLst>
                    <a:gd name="connsiteX0" fmla="*/ 360943 w 600541"/>
                    <a:gd name="connsiteY0" fmla="*/ 344430 h 482385"/>
                    <a:gd name="connsiteX1" fmla="*/ 415206 w 600541"/>
                    <a:gd name="connsiteY1" fmla="*/ 369480 h 482385"/>
                    <a:gd name="connsiteX2" fmla="*/ 334409 w 600541"/>
                    <a:gd name="connsiteY2" fmla="*/ 431508 h 482385"/>
                    <a:gd name="connsiteX3" fmla="*/ 360943 w 600541"/>
                    <a:gd name="connsiteY3" fmla="*/ 344430 h 482385"/>
                    <a:gd name="connsiteX4" fmla="*/ 158230 w 600541"/>
                    <a:gd name="connsiteY4" fmla="*/ 344430 h 482385"/>
                    <a:gd name="connsiteX5" fmla="*/ 184529 w 600541"/>
                    <a:gd name="connsiteY5" fmla="*/ 431014 h 482385"/>
                    <a:gd name="connsiteX6" fmla="*/ 104437 w 600541"/>
                    <a:gd name="connsiteY6" fmla="*/ 369236 h 482385"/>
                    <a:gd name="connsiteX7" fmla="*/ 158230 w 600541"/>
                    <a:gd name="connsiteY7" fmla="*/ 344430 h 482385"/>
                    <a:gd name="connsiteX8" fmla="*/ 272241 w 600541"/>
                    <a:gd name="connsiteY8" fmla="*/ 331516 h 482385"/>
                    <a:gd name="connsiteX9" fmla="*/ 343018 w 600541"/>
                    <a:gd name="connsiteY9" fmla="*/ 339630 h 482385"/>
                    <a:gd name="connsiteX10" fmla="*/ 308586 w 600541"/>
                    <a:gd name="connsiteY10" fmla="*/ 440343 h 482385"/>
                    <a:gd name="connsiteX11" fmla="*/ 272241 w 600541"/>
                    <a:gd name="connsiteY11" fmla="*/ 445832 h 482385"/>
                    <a:gd name="connsiteX12" fmla="*/ 253118 w 600541"/>
                    <a:gd name="connsiteY12" fmla="*/ 331516 h 482385"/>
                    <a:gd name="connsiteX13" fmla="*/ 253118 w 600541"/>
                    <a:gd name="connsiteY13" fmla="*/ 446044 h 482385"/>
                    <a:gd name="connsiteX14" fmla="*/ 212245 w 600541"/>
                    <a:gd name="connsiteY14" fmla="*/ 440079 h 482385"/>
                    <a:gd name="connsiteX15" fmla="*/ 177825 w 600541"/>
                    <a:gd name="connsiteY15" fmla="*/ 339867 h 482385"/>
                    <a:gd name="connsiteX16" fmla="*/ 253118 w 600541"/>
                    <a:gd name="connsiteY16" fmla="*/ 331516 h 482385"/>
                    <a:gd name="connsiteX17" fmla="*/ 368784 w 600541"/>
                    <a:gd name="connsiteY17" fmla="*/ 260175 h 482385"/>
                    <a:gd name="connsiteX18" fmla="*/ 454583 w 600541"/>
                    <a:gd name="connsiteY18" fmla="*/ 260175 h 482385"/>
                    <a:gd name="connsiteX19" fmla="*/ 425904 w 600541"/>
                    <a:gd name="connsiteY19" fmla="*/ 353251 h 482385"/>
                    <a:gd name="connsiteX20" fmla="*/ 363765 w 600541"/>
                    <a:gd name="connsiteY20" fmla="*/ 325090 h 482385"/>
                    <a:gd name="connsiteX21" fmla="*/ 368784 w 600541"/>
                    <a:gd name="connsiteY21" fmla="*/ 260175 h 482385"/>
                    <a:gd name="connsiteX22" fmla="*/ 272241 w 600541"/>
                    <a:gd name="connsiteY22" fmla="*/ 260175 h 482385"/>
                    <a:gd name="connsiteX23" fmla="*/ 349440 w 600541"/>
                    <a:gd name="connsiteY23" fmla="*/ 260175 h 482385"/>
                    <a:gd name="connsiteX24" fmla="*/ 345616 w 600541"/>
                    <a:gd name="connsiteY24" fmla="*/ 320297 h 482385"/>
                    <a:gd name="connsiteX25" fmla="*/ 272241 w 600541"/>
                    <a:gd name="connsiteY25" fmla="*/ 312185 h 482385"/>
                    <a:gd name="connsiteX26" fmla="*/ 169710 w 600541"/>
                    <a:gd name="connsiteY26" fmla="*/ 260175 h 482385"/>
                    <a:gd name="connsiteX27" fmla="*/ 253118 w 600541"/>
                    <a:gd name="connsiteY27" fmla="*/ 260175 h 482385"/>
                    <a:gd name="connsiteX28" fmla="*/ 253118 w 600541"/>
                    <a:gd name="connsiteY28" fmla="*/ 312185 h 482385"/>
                    <a:gd name="connsiteX29" fmla="*/ 174729 w 600541"/>
                    <a:gd name="connsiteY29" fmla="*/ 320297 h 482385"/>
                    <a:gd name="connsiteX30" fmla="*/ 169710 w 600541"/>
                    <a:gd name="connsiteY30" fmla="*/ 260175 h 482385"/>
                    <a:gd name="connsiteX31" fmla="*/ 65273 w 600541"/>
                    <a:gd name="connsiteY31" fmla="*/ 260175 h 482385"/>
                    <a:gd name="connsiteX32" fmla="*/ 150605 w 600541"/>
                    <a:gd name="connsiteY32" fmla="*/ 260175 h 482385"/>
                    <a:gd name="connsiteX33" fmla="*/ 155385 w 600541"/>
                    <a:gd name="connsiteY33" fmla="*/ 325078 h 482385"/>
                    <a:gd name="connsiteX34" fmla="*/ 93717 w 600541"/>
                    <a:gd name="connsiteY34" fmla="*/ 352757 h 482385"/>
                    <a:gd name="connsiteX35" fmla="*/ 65273 w 600541"/>
                    <a:gd name="connsiteY35" fmla="*/ 260175 h 482385"/>
                    <a:gd name="connsiteX36" fmla="*/ 346333 w 600541"/>
                    <a:gd name="connsiteY36" fmla="*/ 186645 h 482385"/>
                    <a:gd name="connsiteX37" fmla="*/ 349440 w 600541"/>
                    <a:gd name="connsiteY37" fmla="*/ 244367 h 482385"/>
                    <a:gd name="connsiteX38" fmla="*/ 272241 w 600541"/>
                    <a:gd name="connsiteY38" fmla="*/ 244367 h 482385"/>
                    <a:gd name="connsiteX39" fmla="*/ 272241 w 600541"/>
                    <a:gd name="connsiteY39" fmla="*/ 193801 h 482385"/>
                    <a:gd name="connsiteX40" fmla="*/ 346333 w 600541"/>
                    <a:gd name="connsiteY40" fmla="*/ 186645 h 482385"/>
                    <a:gd name="connsiteX41" fmla="*/ 174251 w 600541"/>
                    <a:gd name="connsiteY41" fmla="*/ 186645 h 482385"/>
                    <a:gd name="connsiteX42" fmla="*/ 253118 w 600541"/>
                    <a:gd name="connsiteY42" fmla="*/ 193801 h 482385"/>
                    <a:gd name="connsiteX43" fmla="*/ 253118 w 600541"/>
                    <a:gd name="connsiteY43" fmla="*/ 244367 h 482385"/>
                    <a:gd name="connsiteX44" fmla="*/ 169710 w 600541"/>
                    <a:gd name="connsiteY44" fmla="*/ 244367 h 482385"/>
                    <a:gd name="connsiteX45" fmla="*/ 174251 w 600541"/>
                    <a:gd name="connsiteY45" fmla="*/ 186645 h 482385"/>
                    <a:gd name="connsiteX46" fmla="*/ 92525 w 600541"/>
                    <a:gd name="connsiteY46" fmla="*/ 153974 h 482385"/>
                    <a:gd name="connsiteX47" fmla="*/ 154679 w 600541"/>
                    <a:gd name="connsiteY47" fmla="*/ 181879 h 482385"/>
                    <a:gd name="connsiteX48" fmla="*/ 150376 w 600541"/>
                    <a:gd name="connsiteY48" fmla="*/ 244368 h 482385"/>
                    <a:gd name="connsiteX49" fmla="*/ 65273 w 600541"/>
                    <a:gd name="connsiteY49" fmla="*/ 244368 h 482385"/>
                    <a:gd name="connsiteX50" fmla="*/ 92525 w 600541"/>
                    <a:gd name="connsiteY50" fmla="*/ 153974 h 482385"/>
                    <a:gd name="connsiteX51" fmla="*/ 426413 w 600541"/>
                    <a:gd name="connsiteY51" fmla="*/ 153197 h 482385"/>
                    <a:gd name="connsiteX52" fmla="*/ 429044 w 600541"/>
                    <a:gd name="connsiteY52" fmla="*/ 156061 h 482385"/>
                    <a:gd name="connsiteX53" fmla="*/ 444350 w 600541"/>
                    <a:gd name="connsiteY53" fmla="*/ 188758 h 482385"/>
                    <a:gd name="connsiteX54" fmla="*/ 404410 w 600541"/>
                    <a:gd name="connsiteY54" fmla="*/ 212863 h 482385"/>
                    <a:gd name="connsiteX55" fmla="*/ 392930 w 600541"/>
                    <a:gd name="connsiteY55" fmla="*/ 231002 h 482385"/>
                    <a:gd name="connsiteX56" fmla="*/ 394844 w 600541"/>
                    <a:gd name="connsiteY56" fmla="*/ 244367 h 482385"/>
                    <a:gd name="connsiteX57" fmla="*/ 368775 w 600541"/>
                    <a:gd name="connsiteY57" fmla="*/ 244367 h 482385"/>
                    <a:gd name="connsiteX58" fmla="*/ 364470 w 600541"/>
                    <a:gd name="connsiteY58" fmla="*/ 181837 h 482385"/>
                    <a:gd name="connsiteX59" fmla="*/ 426413 w 600541"/>
                    <a:gd name="connsiteY59" fmla="*/ 153197 h 482385"/>
                    <a:gd name="connsiteX60" fmla="*/ 182835 w 600541"/>
                    <a:gd name="connsiteY60" fmla="*/ 72541 h 482385"/>
                    <a:gd name="connsiteX61" fmla="*/ 157498 w 600541"/>
                    <a:gd name="connsiteY61" fmla="*/ 161101 h 482385"/>
                    <a:gd name="connsiteX62" fmla="*/ 103237 w 600541"/>
                    <a:gd name="connsiteY62" fmla="*/ 135798 h 482385"/>
                    <a:gd name="connsiteX63" fmla="*/ 182835 w 600541"/>
                    <a:gd name="connsiteY63" fmla="*/ 72541 h 482385"/>
                    <a:gd name="connsiteX64" fmla="*/ 336032 w 600541"/>
                    <a:gd name="connsiteY64" fmla="*/ 72330 h 482385"/>
                    <a:gd name="connsiteX65" fmla="*/ 374284 w 600541"/>
                    <a:gd name="connsiteY65" fmla="*/ 93807 h 482385"/>
                    <a:gd name="connsiteX66" fmla="*/ 373806 w 600541"/>
                    <a:gd name="connsiteY66" fmla="*/ 94284 h 482385"/>
                    <a:gd name="connsiteX67" fmla="*/ 361852 w 600541"/>
                    <a:gd name="connsiteY67" fmla="*/ 111943 h 482385"/>
                    <a:gd name="connsiteX68" fmla="*/ 368785 w 600541"/>
                    <a:gd name="connsiteY68" fmla="*/ 131988 h 482385"/>
                    <a:gd name="connsiteX69" fmla="*/ 370220 w 600541"/>
                    <a:gd name="connsiteY69" fmla="*/ 133420 h 482385"/>
                    <a:gd name="connsiteX70" fmla="*/ 393649 w 600541"/>
                    <a:gd name="connsiteY70" fmla="*/ 142726 h 482385"/>
                    <a:gd name="connsiteX71" fmla="*/ 396279 w 600541"/>
                    <a:gd name="connsiteY71" fmla="*/ 142726 h 482385"/>
                    <a:gd name="connsiteX72" fmla="*/ 407515 w 600541"/>
                    <a:gd name="connsiteY72" fmla="*/ 141533 h 482385"/>
                    <a:gd name="connsiteX73" fmla="*/ 361613 w 600541"/>
                    <a:gd name="connsiteY73" fmla="*/ 161101 h 482385"/>
                    <a:gd name="connsiteX74" fmla="*/ 336032 w 600541"/>
                    <a:gd name="connsiteY74" fmla="*/ 72330 h 482385"/>
                    <a:gd name="connsiteX75" fmla="*/ 272241 w 600541"/>
                    <a:gd name="connsiteY75" fmla="*/ 57299 h 482385"/>
                    <a:gd name="connsiteX76" fmla="*/ 310732 w 600541"/>
                    <a:gd name="connsiteY76" fmla="*/ 63263 h 482385"/>
                    <a:gd name="connsiteX77" fmla="*/ 343724 w 600541"/>
                    <a:gd name="connsiteY77" fmla="*/ 165849 h 482385"/>
                    <a:gd name="connsiteX78" fmla="*/ 272241 w 600541"/>
                    <a:gd name="connsiteY78" fmla="*/ 174438 h 482385"/>
                    <a:gd name="connsiteX79" fmla="*/ 253118 w 600541"/>
                    <a:gd name="connsiteY79" fmla="*/ 57017 h 482385"/>
                    <a:gd name="connsiteX80" fmla="*/ 253118 w 600541"/>
                    <a:gd name="connsiteY80" fmla="*/ 174438 h 482385"/>
                    <a:gd name="connsiteX81" fmla="*/ 177119 w 600541"/>
                    <a:gd name="connsiteY81" fmla="*/ 165846 h 482385"/>
                    <a:gd name="connsiteX82" fmla="*/ 209861 w 600541"/>
                    <a:gd name="connsiteY82" fmla="*/ 63461 h 482385"/>
                    <a:gd name="connsiteX83" fmla="*/ 253118 w 600541"/>
                    <a:gd name="connsiteY83" fmla="*/ 57017 h 482385"/>
                    <a:gd name="connsiteX84" fmla="*/ 253128 w 600541"/>
                    <a:gd name="connsiteY84" fmla="*/ 0 h 482385"/>
                    <a:gd name="connsiteX85" fmla="*/ 424509 w 600541"/>
                    <a:gd name="connsiteY85" fmla="*/ 66832 h 482385"/>
                    <a:gd name="connsiteX86" fmla="*/ 436699 w 600541"/>
                    <a:gd name="connsiteY86" fmla="*/ 45350 h 482385"/>
                    <a:gd name="connsiteX87" fmla="*/ 445782 w 600541"/>
                    <a:gd name="connsiteY87" fmla="*/ 40099 h 482385"/>
                    <a:gd name="connsiteX88" fmla="*/ 453192 w 600541"/>
                    <a:gd name="connsiteY88" fmla="*/ 43202 h 482385"/>
                    <a:gd name="connsiteX89" fmla="*/ 459168 w 600541"/>
                    <a:gd name="connsiteY89" fmla="*/ 48931 h 482385"/>
                    <a:gd name="connsiteX90" fmla="*/ 463231 w 600541"/>
                    <a:gd name="connsiteY90" fmla="*/ 60865 h 482385"/>
                    <a:gd name="connsiteX91" fmla="*/ 461080 w 600541"/>
                    <a:gd name="connsiteY91" fmla="*/ 82585 h 482385"/>
                    <a:gd name="connsiteX92" fmla="*/ 517251 w 600541"/>
                    <a:gd name="connsiteY92" fmla="*/ 138677 h 482385"/>
                    <a:gd name="connsiteX93" fmla="*/ 553582 w 600541"/>
                    <a:gd name="connsiteY93" fmla="*/ 79005 h 482385"/>
                    <a:gd name="connsiteX94" fmla="*/ 564578 w 600541"/>
                    <a:gd name="connsiteY94" fmla="*/ 72561 h 482385"/>
                    <a:gd name="connsiteX95" fmla="*/ 573900 w 600541"/>
                    <a:gd name="connsiteY95" fmla="*/ 76618 h 482385"/>
                    <a:gd name="connsiteX96" fmla="*/ 578441 w 600541"/>
                    <a:gd name="connsiteY96" fmla="*/ 80915 h 482385"/>
                    <a:gd name="connsiteX97" fmla="*/ 582983 w 600541"/>
                    <a:gd name="connsiteY97" fmla="*/ 99532 h 482385"/>
                    <a:gd name="connsiteX98" fmla="*/ 558841 w 600541"/>
                    <a:gd name="connsiteY98" fmla="*/ 180208 h 482385"/>
                    <a:gd name="connsiteX99" fmla="*/ 592544 w 600541"/>
                    <a:gd name="connsiteY99" fmla="*/ 214102 h 482385"/>
                    <a:gd name="connsiteX100" fmla="*/ 589914 w 600541"/>
                    <a:gd name="connsiteY100" fmla="*/ 258020 h 482385"/>
                    <a:gd name="connsiteX101" fmla="*/ 589675 w 600541"/>
                    <a:gd name="connsiteY101" fmla="*/ 258497 h 482385"/>
                    <a:gd name="connsiteX102" fmla="*/ 568402 w 600541"/>
                    <a:gd name="connsiteY102" fmla="*/ 267567 h 482385"/>
                    <a:gd name="connsiteX103" fmla="*/ 547846 w 600541"/>
                    <a:gd name="connsiteY103" fmla="*/ 258736 h 482385"/>
                    <a:gd name="connsiteX104" fmla="*/ 515338 w 600541"/>
                    <a:gd name="connsiteY104" fmla="*/ 226275 h 482385"/>
                    <a:gd name="connsiteX105" fmla="*/ 430724 w 600541"/>
                    <a:gd name="connsiteY105" fmla="*/ 251575 h 482385"/>
                    <a:gd name="connsiteX106" fmla="*/ 425943 w 600541"/>
                    <a:gd name="connsiteY106" fmla="*/ 252291 h 482385"/>
                    <a:gd name="connsiteX107" fmla="*/ 412319 w 600541"/>
                    <a:gd name="connsiteY107" fmla="*/ 246802 h 482385"/>
                    <a:gd name="connsiteX108" fmla="*/ 407777 w 600541"/>
                    <a:gd name="connsiteY108" fmla="*/ 242267 h 482385"/>
                    <a:gd name="connsiteX109" fmla="*/ 403953 w 600541"/>
                    <a:gd name="connsiteY109" fmla="*/ 231526 h 482385"/>
                    <a:gd name="connsiteX110" fmla="*/ 410167 w 600541"/>
                    <a:gd name="connsiteY110" fmla="*/ 222217 h 482385"/>
                    <a:gd name="connsiteX111" fmla="*/ 473031 w 600541"/>
                    <a:gd name="connsiteY111" fmla="*/ 184027 h 482385"/>
                    <a:gd name="connsiteX112" fmla="*/ 418294 w 600541"/>
                    <a:gd name="connsiteY112" fmla="*/ 129368 h 482385"/>
                    <a:gd name="connsiteX113" fmla="*/ 392001 w 600541"/>
                    <a:gd name="connsiteY113" fmla="*/ 131994 h 482385"/>
                    <a:gd name="connsiteX114" fmla="*/ 390806 w 600541"/>
                    <a:gd name="connsiteY114" fmla="*/ 131994 h 482385"/>
                    <a:gd name="connsiteX115" fmla="*/ 380289 w 600541"/>
                    <a:gd name="connsiteY115" fmla="*/ 127697 h 482385"/>
                    <a:gd name="connsiteX116" fmla="*/ 374314 w 600541"/>
                    <a:gd name="connsiteY116" fmla="*/ 121730 h 482385"/>
                    <a:gd name="connsiteX117" fmla="*/ 371445 w 600541"/>
                    <a:gd name="connsiteY117" fmla="*/ 113137 h 482385"/>
                    <a:gd name="connsiteX118" fmla="*/ 376465 w 600541"/>
                    <a:gd name="connsiteY118" fmla="*/ 105499 h 482385"/>
                    <a:gd name="connsiteX119" fmla="*/ 402997 w 600541"/>
                    <a:gd name="connsiteY119" fmla="*/ 90462 h 482385"/>
                    <a:gd name="connsiteX120" fmla="*/ 253128 w 600541"/>
                    <a:gd name="connsiteY120" fmla="*/ 31745 h 482385"/>
                    <a:gd name="connsiteX121" fmla="*/ 31790 w 600541"/>
                    <a:gd name="connsiteY121" fmla="*/ 252769 h 482385"/>
                    <a:gd name="connsiteX122" fmla="*/ 157518 w 600541"/>
                    <a:gd name="connsiteY122" fmla="*/ 452072 h 482385"/>
                    <a:gd name="connsiteX123" fmla="*/ 164927 w 600541"/>
                    <a:gd name="connsiteY123" fmla="*/ 473315 h 482385"/>
                    <a:gd name="connsiteX124" fmla="*/ 150586 w 600541"/>
                    <a:gd name="connsiteY124" fmla="*/ 482385 h 482385"/>
                    <a:gd name="connsiteX125" fmla="*/ 143654 w 600541"/>
                    <a:gd name="connsiteY125" fmla="*/ 480714 h 482385"/>
                    <a:gd name="connsiteX126" fmla="*/ 0 w 600541"/>
                    <a:gd name="connsiteY126" fmla="*/ 252769 h 482385"/>
                    <a:gd name="connsiteX127" fmla="*/ 253128 w 600541"/>
                    <a:gd name="connsiteY127" fmla="*/ 0 h 482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</a:cxnLst>
                  <a:rect l="l" t="t" r="r" b="b"/>
                  <a:pathLst>
                    <a:path w="600541" h="482385">
                      <a:moveTo>
                        <a:pt x="360943" y="344430"/>
                      </a:moveTo>
                      <a:cubicBezTo>
                        <a:pt x="383891" y="351110"/>
                        <a:pt x="402537" y="359937"/>
                        <a:pt x="415206" y="369480"/>
                      </a:cubicBezTo>
                      <a:cubicBezTo>
                        <a:pt x="394409" y="396677"/>
                        <a:pt x="366680" y="418148"/>
                        <a:pt x="334409" y="431508"/>
                      </a:cubicBezTo>
                      <a:cubicBezTo>
                        <a:pt x="345883" y="407412"/>
                        <a:pt x="354967" y="377830"/>
                        <a:pt x="360943" y="344430"/>
                      </a:cubicBezTo>
                      <a:close/>
                      <a:moveTo>
                        <a:pt x="158230" y="344430"/>
                      </a:moveTo>
                      <a:cubicBezTo>
                        <a:pt x="164207" y="377823"/>
                        <a:pt x="173292" y="407162"/>
                        <a:pt x="184529" y="431014"/>
                      </a:cubicBezTo>
                      <a:cubicBezTo>
                        <a:pt x="152731" y="417895"/>
                        <a:pt x="125237" y="396190"/>
                        <a:pt x="104437" y="369236"/>
                      </a:cubicBezTo>
                      <a:cubicBezTo>
                        <a:pt x="117108" y="359696"/>
                        <a:pt x="135517" y="351109"/>
                        <a:pt x="158230" y="344430"/>
                      </a:cubicBezTo>
                      <a:close/>
                      <a:moveTo>
                        <a:pt x="272241" y="331516"/>
                      </a:moveTo>
                      <a:cubicBezTo>
                        <a:pt x="297826" y="332232"/>
                        <a:pt x="321976" y="335096"/>
                        <a:pt x="343018" y="339630"/>
                      </a:cubicBezTo>
                      <a:cubicBezTo>
                        <a:pt x="335606" y="382111"/>
                        <a:pt x="323172" y="416477"/>
                        <a:pt x="308586" y="440343"/>
                      </a:cubicBezTo>
                      <a:cubicBezTo>
                        <a:pt x="296630" y="443207"/>
                        <a:pt x="281805" y="445116"/>
                        <a:pt x="272241" y="445832"/>
                      </a:cubicBezTo>
                      <a:close/>
                      <a:moveTo>
                        <a:pt x="253118" y="331516"/>
                      </a:moveTo>
                      <a:lnTo>
                        <a:pt x="253118" y="446044"/>
                      </a:lnTo>
                      <a:cubicBezTo>
                        <a:pt x="237342" y="445328"/>
                        <a:pt x="225152" y="443419"/>
                        <a:pt x="212245" y="440079"/>
                      </a:cubicBezTo>
                      <a:cubicBezTo>
                        <a:pt x="197664" y="416219"/>
                        <a:pt x="184996" y="381861"/>
                        <a:pt x="177825" y="339867"/>
                      </a:cubicBezTo>
                      <a:cubicBezTo>
                        <a:pt x="199815" y="334856"/>
                        <a:pt x="221328" y="331993"/>
                        <a:pt x="253118" y="331516"/>
                      </a:cubicBezTo>
                      <a:close/>
                      <a:moveTo>
                        <a:pt x="368784" y="260175"/>
                      </a:moveTo>
                      <a:lnTo>
                        <a:pt x="454583" y="260175"/>
                      </a:lnTo>
                      <a:cubicBezTo>
                        <a:pt x="453149" y="298360"/>
                        <a:pt x="442872" y="326044"/>
                        <a:pt x="425904" y="353251"/>
                      </a:cubicBezTo>
                      <a:cubicBezTo>
                        <a:pt x="410608" y="341796"/>
                        <a:pt x="389337" y="332249"/>
                        <a:pt x="363765" y="325090"/>
                      </a:cubicBezTo>
                      <a:cubicBezTo>
                        <a:pt x="366633" y="304565"/>
                        <a:pt x="368306" y="282609"/>
                        <a:pt x="368784" y="260175"/>
                      </a:cubicBezTo>
                      <a:close/>
                      <a:moveTo>
                        <a:pt x="272241" y="260175"/>
                      </a:moveTo>
                      <a:lnTo>
                        <a:pt x="349440" y="260175"/>
                      </a:lnTo>
                      <a:cubicBezTo>
                        <a:pt x="348962" y="282601"/>
                        <a:pt x="348006" y="301688"/>
                        <a:pt x="345616" y="320297"/>
                      </a:cubicBezTo>
                      <a:cubicBezTo>
                        <a:pt x="323149" y="315525"/>
                        <a:pt x="297815" y="312901"/>
                        <a:pt x="272241" y="312185"/>
                      </a:cubicBezTo>
                      <a:close/>
                      <a:moveTo>
                        <a:pt x="169710" y="260175"/>
                      </a:moveTo>
                      <a:lnTo>
                        <a:pt x="253118" y="260175"/>
                      </a:lnTo>
                      <a:lnTo>
                        <a:pt x="253118" y="312185"/>
                      </a:lnTo>
                      <a:cubicBezTo>
                        <a:pt x="221332" y="312662"/>
                        <a:pt x="198389" y="315287"/>
                        <a:pt x="174729" y="320297"/>
                      </a:cubicBezTo>
                      <a:cubicBezTo>
                        <a:pt x="172339" y="301688"/>
                        <a:pt x="170188" y="282601"/>
                        <a:pt x="169710" y="260175"/>
                      </a:cubicBezTo>
                      <a:close/>
                      <a:moveTo>
                        <a:pt x="65273" y="260175"/>
                      </a:moveTo>
                      <a:lnTo>
                        <a:pt x="150605" y="260175"/>
                      </a:lnTo>
                      <a:cubicBezTo>
                        <a:pt x="150844" y="282605"/>
                        <a:pt x="152517" y="304557"/>
                        <a:pt x="155385" y="325078"/>
                      </a:cubicBezTo>
                      <a:cubicBezTo>
                        <a:pt x="130048" y="331998"/>
                        <a:pt x="109014" y="341542"/>
                        <a:pt x="93717" y="352757"/>
                      </a:cubicBezTo>
                      <a:cubicBezTo>
                        <a:pt x="76985" y="325794"/>
                        <a:pt x="66707" y="298353"/>
                        <a:pt x="65273" y="260175"/>
                      </a:cubicBezTo>
                      <a:close/>
                      <a:moveTo>
                        <a:pt x="346333" y="186645"/>
                      </a:moveTo>
                      <a:cubicBezTo>
                        <a:pt x="348484" y="204296"/>
                        <a:pt x="349201" y="221946"/>
                        <a:pt x="349440" y="244367"/>
                      </a:cubicBezTo>
                      <a:lnTo>
                        <a:pt x="272241" y="244367"/>
                      </a:lnTo>
                      <a:lnTo>
                        <a:pt x="272241" y="193801"/>
                      </a:lnTo>
                      <a:cubicBezTo>
                        <a:pt x="297815" y="193085"/>
                        <a:pt x="323627" y="191415"/>
                        <a:pt x="346333" y="186645"/>
                      </a:cubicBezTo>
                      <a:close/>
                      <a:moveTo>
                        <a:pt x="174251" y="186645"/>
                      </a:moveTo>
                      <a:cubicBezTo>
                        <a:pt x="197911" y="191654"/>
                        <a:pt x="221332" y="193324"/>
                        <a:pt x="253118" y="193801"/>
                      </a:cubicBezTo>
                      <a:lnTo>
                        <a:pt x="253118" y="244367"/>
                      </a:lnTo>
                      <a:lnTo>
                        <a:pt x="169710" y="244367"/>
                      </a:lnTo>
                      <a:cubicBezTo>
                        <a:pt x="170188" y="221946"/>
                        <a:pt x="172100" y="204296"/>
                        <a:pt x="174251" y="186645"/>
                      </a:cubicBezTo>
                      <a:close/>
                      <a:moveTo>
                        <a:pt x="92525" y="153974"/>
                      </a:moveTo>
                      <a:cubicBezTo>
                        <a:pt x="107825" y="165661"/>
                        <a:pt x="129100" y="174724"/>
                        <a:pt x="154679" y="181879"/>
                      </a:cubicBezTo>
                      <a:cubicBezTo>
                        <a:pt x="152288" y="201198"/>
                        <a:pt x="150854" y="221948"/>
                        <a:pt x="150376" y="244368"/>
                      </a:cubicBezTo>
                      <a:lnTo>
                        <a:pt x="65273" y="244368"/>
                      </a:lnTo>
                      <a:cubicBezTo>
                        <a:pt x="66946" y="209308"/>
                        <a:pt x="76748" y="180448"/>
                        <a:pt x="92525" y="153974"/>
                      </a:cubicBezTo>
                      <a:close/>
                      <a:moveTo>
                        <a:pt x="426413" y="153197"/>
                      </a:moveTo>
                      <a:lnTo>
                        <a:pt x="429044" y="156061"/>
                      </a:lnTo>
                      <a:cubicBezTo>
                        <a:pt x="435262" y="166324"/>
                        <a:pt x="440284" y="177302"/>
                        <a:pt x="444350" y="188758"/>
                      </a:cubicBezTo>
                      <a:lnTo>
                        <a:pt x="404410" y="212863"/>
                      </a:lnTo>
                      <a:cubicBezTo>
                        <a:pt x="397953" y="216921"/>
                        <a:pt x="393648" y="223603"/>
                        <a:pt x="392930" y="231002"/>
                      </a:cubicBezTo>
                      <a:cubicBezTo>
                        <a:pt x="392213" y="235298"/>
                        <a:pt x="392930" y="237923"/>
                        <a:pt x="394844" y="244367"/>
                      </a:cubicBezTo>
                      <a:lnTo>
                        <a:pt x="368775" y="244367"/>
                      </a:lnTo>
                      <a:cubicBezTo>
                        <a:pt x="368297" y="221933"/>
                        <a:pt x="366862" y="201169"/>
                        <a:pt x="364470" y="181837"/>
                      </a:cubicBezTo>
                      <a:cubicBezTo>
                        <a:pt x="389821" y="174677"/>
                        <a:pt x="411107" y="164653"/>
                        <a:pt x="426413" y="153197"/>
                      </a:cubicBezTo>
                      <a:close/>
                      <a:moveTo>
                        <a:pt x="182835" y="72541"/>
                      </a:moveTo>
                      <a:cubicBezTo>
                        <a:pt x="171839" y="97128"/>
                        <a:pt x="162995" y="127205"/>
                        <a:pt x="157498" y="161101"/>
                      </a:cubicBezTo>
                      <a:cubicBezTo>
                        <a:pt x="134072" y="154179"/>
                        <a:pt x="115667" y="145346"/>
                        <a:pt x="103237" y="135798"/>
                      </a:cubicBezTo>
                      <a:cubicBezTo>
                        <a:pt x="123555" y="108108"/>
                        <a:pt x="151044" y="86386"/>
                        <a:pt x="182835" y="72541"/>
                      </a:cubicBezTo>
                      <a:close/>
                      <a:moveTo>
                        <a:pt x="336032" y="72330"/>
                      </a:moveTo>
                      <a:cubicBezTo>
                        <a:pt x="349659" y="78057"/>
                        <a:pt x="362569" y="85216"/>
                        <a:pt x="374284" y="93807"/>
                      </a:cubicBezTo>
                      <a:lnTo>
                        <a:pt x="373806" y="94284"/>
                      </a:lnTo>
                      <a:cubicBezTo>
                        <a:pt x="367112" y="98102"/>
                        <a:pt x="362808" y="104545"/>
                        <a:pt x="361852" y="111943"/>
                      </a:cubicBezTo>
                      <a:cubicBezTo>
                        <a:pt x="360657" y="119102"/>
                        <a:pt x="363286" y="126499"/>
                        <a:pt x="368785" y="131988"/>
                      </a:cubicBezTo>
                      <a:lnTo>
                        <a:pt x="370220" y="133420"/>
                      </a:lnTo>
                      <a:cubicBezTo>
                        <a:pt x="375957" y="139147"/>
                        <a:pt x="385042" y="142726"/>
                        <a:pt x="393649" y="142726"/>
                      </a:cubicBezTo>
                      <a:cubicBezTo>
                        <a:pt x="394605" y="142726"/>
                        <a:pt x="395561" y="142726"/>
                        <a:pt x="396279" y="142726"/>
                      </a:cubicBezTo>
                      <a:lnTo>
                        <a:pt x="407515" y="141533"/>
                      </a:lnTo>
                      <a:cubicBezTo>
                        <a:pt x="395561" y="148931"/>
                        <a:pt x="380261" y="155612"/>
                        <a:pt x="361613" y="161101"/>
                      </a:cubicBezTo>
                      <a:cubicBezTo>
                        <a:pt x="356114" y="127215"/>
                        <a:pt x="347268" y="96909"/>
                        <a:pt x="336032" y="72330"/>
                      </a:cubicBezTo>
                      <a:close/>
                      <a:moveTo>
                        <a:pt x="272241" y="57299"/>
                      </a:moveTo>
                      <a:cubicBezTo>
                        <a:pt x="285151" y="58015"/>
                        <a:pt x="298300" y="59923"/>
                        <a:pt x="310732" y="63263"/>
                      </a:cubicBezTo>
                      <a:cubicBezTo>
                        <a:pt x="325076" y="88075"/>
                        <a:pt x="336791" y="123145"/>
                        <a:pt x="343724" y="165849"/>
                      </a:cubicBezTo>
                      <a:cubicBezTo>
                        <a:pt x="322446" y="170621"/>
                        <a:pt x="297822" y="173722"/>
                        <a:pt x="272241" y="174438"/>
                      </a:cubicBezTo>
                      <a:close/>
                      <a:moveTo>
                        <a:pt x="253118" y="57017"/>
                      </a:moveTo>
                      <a:lnTo>
                        <a:pt x="253118" y="174438"/>
                      </a:lnTo>
                      <a:cubicBezTo>
                        <a:pt x="221332" y="173961"/>
                        <a:pt x="199345" y="170858"/>
                        <a:pt x="177119" y="165846"/>
                      </a:cubicBezTo>
                      <a:cubicBezTo>
                        <a:pt x="184050" y="123126"/>
                        <a:pt x="195521" y="88282"/>
                        <a:pt x="209861" y="63461"/>
                      </a:cubicBezTo>
                      <a:cubicBezTo>
                        <a:pt x="223483" y="59881"/>
                        <a:pt x="237345" y="57494"/>
                        <a:pt x="253118" y="57017"/>
                      </a:cubicBezTo>
                      <a:close/>
                      <a:moveTo>
                        <a:pt x="253128" y="0"/>
                      </a:moveTo>
                      <a:cubicBezTo>
                        <a:pt x="316708" y="0"/>
                        <a:pt x="377899" y="24107"/>
                        <a:pt x="424509" y="66832"/>
                      </a:cubicBezTo>
                      <a:lnTo>
                        <a:pt x="436699" y="45350"/>
                      </a:lnTo>
                      <a:cubicBezTo>
                        <a:pt x="438611" y="42009"/>
                        <a:pt x="441958" y="40099"/>
                        <a:pt x="445782" y="40099"/>
                      </a:cubicBezTo>
                      <a:cubicBezTo>
                        <a:pt x="448411" y="40099"/>
                        <a:pt x="451041" y="41054"/>
                        <a:pt x="453192" y="43202"/>
                      </a:cubicBezTo>
                      <a:lnTo>
                        <a:pt x="459168" y="48931"/>
                      </a:lnTo>
                      <a:cubicBezTo>
                        <a:pt x="462036" y="52034"/>
                        <a:pt x="463709" y="56807"/>
                        <a:pt x="463231" y="60865"/>
                      </a:cubicBezTo>
                      <a:lnTo>
                        <a:pt x="461080" y="82585"/>
                      </a:lnTo>
                      <a:lnTo>
                        <a:pt x="517251" y="138677"/>
                      </a:lnTo>
                      <a:lnTo>
                        <a:pt x="553582" y="79005"/>
                      </a:lnTo>
                      <a:cubicBezTo>
                        <a:pt x="555973" y="74948"/>
                        <a:pt x="560036" y="72561"/>
                        <a:pt x="564578" y="72561"/>
                      </a:cubicBezTo>
                      <a:cubicBezTo>
                        <a:pt x="567924" y="72561"/>
                        <a:pt x="571270" y="73993"/>
                        <a:pt x="573900" y="76618"/>
                      </a:cubicBezTo>
                      <a:lnTo>
                        <a:pt x="578441" y="80915"/>
                      </a:lnTo>
                      <a:cubicBezTo>
                        <a:pt x="582983" y="85450"/>
                        <a:pt x="584895" y="93326"/>
                        <a:pt x="582983" y="99532"/>
                      </a:cubicBezTo>
                      <a:lnTo>
                        <a:pt x="558841" y="180208"/>
                      </a:lnTo>
                      <a:lnTo>
                        <a:pt x="592544" y="214102"/>
                      </a:lnTo>
                      <a:cubicBezTo>
                        <a:pt x="605451" y="226752"/>
                        <a:pt x="601388" y="246324"/>
                        <a:pt x="589914" y="258020"/>
                      </a:cubicBezTo>
                      <a:lnTo>
                        <a:pt x="589675" y="258497"/>
                      </a:lnTo>
                      <a:cubicBezTo>
                        <a:pt x="583461" y="264464"/>
                        <a:pt x="575812" y="267567"/>
                        <a:pt x="568402" y="267567"/>
                      </a:cubicBezTo>
                      <a:cubicBezTo>
                        <a:pt x="560753" y="267567"/>
                        <a:pt x="553582" y="264464"/>
                        <a:pt x="547846" y="258736"/>
                      </a:cubicBezTo>
                      <a:lnTo>
                        <a:pt x="515338" y="226275"/>
                      </a:lnTo>
                      <a:lnTo>
                        <a:pt x="430724" y="251575"/>
                      </a:lnTo>
                      <a:cubicBezTo>
                        <a:pt x="429289" y="252053"/>
                        <a:pt x="427616" y="252291"/>
                        <a:pt x="425943" y="252291"/>
                      </a:cubicBezTo>
                      <a:cubicBezTo>
                        <a:pt x="420924" y="252291"/>
                        <a:pt x="415665" y="250143"/>
                        <a:pt x="412319" y="246802"/>
                      </a:cubicBezTo>
                      <a:lnTo>
                        <a:pt x="407777" y="242267"/>
                      </a:lnTo>
                      <a:cubicBezTo>
                        <a:pt x="404909" y="239402"/>
                        <a:pt x="403475" y="235583"/>
                        <a:pt x="403953" y="231526"/>
                      </a:cubicBezTo>
                      <a:cubicBezTo>
                        <a:pt x="404431" y="227707"/>
                        <a:pt x="406821" y="224365"/>
                        <a:pt x="410167" y="222217"/>
                      </a:cubicBezTo>
                      <a:lnTo>
                        <a:pt x="473031" y="184027"/>
                      </a:lnTo>
                      <a:lnTo>
                        <a:pt x="418294" y="129368"/>
                      </a:lnTo>
                      <a:lnTo>
                        <a:pt x="392001" y="131994"/>
                      </a:lnTo>
                      <a:cubicBezTo>
                        <a:pt x="391762" y="131994"/>
                        <a:pt x="391284" y="131994"/>
                        <a:pt x="390806" y="131994"/>
                      </a:cubicBezTo>
                      <a:cubicBezTo>
                        <a:pt x="386982" y="131994"/>
                        <a:pt x="382918" y="130323"/>
                        <a:pt x="380289" y="127697"/>
                      </a:cubicBezTo>
                      <a:lnTo>
                        <a:pt x="374314" y="121730"/>
                      </a:lnTo>
                      <a:cubicBezTo>
                        <a:pt x="371923" y="119582"/>
                        <a:pt x="370967" y="116240"/>
                        <a:pt x="371445" y="113137"/>
                      </a:cubicBezTo>
                      <a:cubicBezTo>
                        <a:pt x="371684" y="110034"/>
                        <a:pt x="373596" y="107170"/>
                        <a:pt x="376465" y="105499"/>
                      </a:cubicBezTo>
                      <a:lnTo>
                        <a:pt x="402997" y="90462"/>
                      </a:lnTo>
                      <a:cubicBezTo>
                        <a:pt x="362362" y="52988"/>
                        <a:pt x="308582" y="31745"/>
                        <a:pt x="253128" y="31745"/>
                      </a:cubicBezTo>
                      <a:cubicBezTo>
                        <a:pt x="131225" y="31745"/>
                        <a:pt x="31790" y="130800"/>
                        <a:pt x="31790" y="252769"/>
                      </a:cubicBezTo>
                      <a:cubicBezTo>
                        <a:pt x="31790" y="337264"/>
                        <a:pt x="81269" y="415553"/>
                        <a:pt x="157518" y="452072"/>
                      </a:cubicBezTo>
                      <a:cubicBezTo>
                        <a:pt x="165405" y="455891"/>
                        <a:pt x="168752" y="465438"/>
                        <a:pt x="164927" y="473315"/>
                      </a:cubicBezTo>
                      <a:cubicBezTo>
                        <a:pt x="162298" y="479043"/>
                        <a:pt x="156562" y="482385"/>
                        <a:pt x="150586" y="482385"/>
                      </a:cubicBezTo>
                      <a:cubicBezTo>
                        <a:pt x="148196" y="482385"/>
                        <a:pt x="145805" y="481669"/>
                        <a:pt x="143654" y="480714"/>
                      </a:cubicBezTo>
                      <a:cubicBezTo>
                        <a:pt x="56410" y="438944"/>
                        <a:pt x="0" y="349437"/>
                        <a:pt x="0" y="252769"/>
                      </a:cubicBezTo>
                      <a:cubicBezTo>
                        <a:pt x="0" y="113376"/>
                        <a:pt x="113537" y="0"/>
                        <a:pt x="25312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7" name="ïšḻiḋe">
                <a:extLst>
                  <a:ext uri="{FF2B5EF4-FFF2-40B4-BE49-F238E27FC236}">
                    <a16:creationId xmlns:a16="http://schemas.microsoft.com/office/drawing/2014/main" id="{42685A77-9E8D-439B-8EA0-33FF13716A85}"/>
                  </a:ext>
                </a:extLst>
              </p:cNvPr>
              <p:cNvSpPr/>
              <p:nvPr/>
            </p:nvSpPr>
            <p:spPr>
              <a:xfrm>
                <a:off x="5162204" y="1360679"/>
                <a:ext cx="1723038" cy="76200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1219170">
                  <a:spcBef>
                    <a:spcPct val="0"/>
                  </a:spcBef>
                  <a:defRPr/>
                </a:pPr>
                <a:r>
                  <a:rPr lang="en-US" altLang="zh-CN" sz="1100" b="1" dirty="0">
                    <a:solidFill>
                      <a:schemeClr val="tx1"/>
                    </a:solidFill>
                  </a:rPr>
                  <a:t>May: Quantitative scoring and qualitative evaluation</a:t>
                </a:r>
              </a:p>
            </p:txBody>
          </p:sp>
        </p:grpSp>
        <p:grpSp>
          <p:nvGrpSpPr>
            <p:cNvPr id="11" name="iš1íḍe">
              <a:extLst>
                <a:ext uri="{FF2B5EF4-FFF2-40B4-BE49-F238E27FC236}">
                  <a16:creationId xmlns:a16="http://schemas.microsoft.com/office/drawing/2014/main" id="{54FC5D2C-3F75-4D12-80A6-3673B3269705}"/>
                </a:ext>
              </a:extLst>
            </p:cNvPr>
            <p:cNvGrpSpPr/>
            <p:nvPr/>
          </p:nvGrpSpPr>
          <p:grpSpPr>
            <a:xfrm>
              <a:off x="8405421" y="3769156"/>
              <a:ext cx="2502902" cy="1092025"/>
              <a:chOff x="8405421" y="3999535"/>
              <a:chExt cx="2502902" cy="1092025"/>
            </a:xfrm>
          </p:grpSpPr>
          <p:grpSp>
            <p:nvGrpSpPr>
              <p:cNvPr id="19" name="îṡ1idè">
                <a:extLst>
                  <a:ext uri="{FF2B5EF4-FFF2-40B4-BE49-F238E27FC236}">
                    <a16:creationId xmlns:a16="http://schemas.microsoft.com/office/drawing/2014/main" id="{2FFFBC93-4E4A-4AA0-BF67-B2889C8B277D}"/>
                  </a:ext>
                </a:extLst>
              </p:cNvPr>
              <p:cNvGrpSpPr/>
              <p:nvPr/>
            </p:nvGrpSpPr>
            <p:grpSpPr>
              <a:xfrm>
                <a:off x="8405421" y="3999535"/>
                <a:ext cx="546586" cy="546586"/>
                <a:chOff x="3239358" y="3999535"/>
                <a:chExt cx="546586" cy="546586"/>
              </a:xfrm>
            </p:grpSpPr>
            <p:sp>
              <p:nvSpPr>
                <p:cNvPr id="23" name="ïşļïḓé">
                  <a:extLst>
                    <a:ext uri="{FF2B5EF4-FFF2-40B4-BE49-F238E27FC236}">
                      <a16:creationId xmlns:a16="http://schemas.microsoft.com/office/drawing/2014/main" id="{4CAB7F93-9638-4FAA-B5DE-5560B8EA2B5A}"/>
                    </a:ext>
                  </a:extLst>
                </p:cNvPr>
                <p:cNvSpPr/>
                <p:nvPr/>
              </p:nvSpPr>
              <p:spPr>
                <a:xfrm>
                  <a:off x="3239358" y="3999535"/>
                  <a:ext cx="546586" cy="546586"/>
                </a:xfrm>
                <a:prstGeom prst="ellipse">
                  <a:avLst/>
                </a:prstGeom>
                <a:solidFill>
                  <a:schemeClr val="accent1"/>
                </a:solidFill>
                <a:ln w="2857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4" name="ïṥḻiḓè">
                  <a:extLst>
                    <a:ext uri="{FF2B5EF4-FFF2-40B4-BE49-F238E27FC236}">
                      <a16:creationId xmlns:a16="http://schemas.microsoft.com/office/drawing/2014/main" id="{49359648-9E85-4CF2-80A7-7C0DF8DEDE9F}"/>
                    </a:ext>
                  </a:extLst>
                </p:cNvPr>
                <p:cNvSpPr/>
                <p:nvPr/>
              </p:nvSpPr>
              <p:spPr>
                <a:xfrm>
                  <a:off x="3365404" y="4154552"/>
                  <a:ext cx="294494" cy="236552"/>
                </a:xfrm>
                <a:custGeom>
                  <a:avLst/>
                  <a:gdLst>
                    <a:gd name="connsiteX0" fmla="*/ 360943 w 600541"/>
                    <a:gd name="connsiteY0" fmla="*/ 344430 h 482385"/>
                    <a:gd name="connsiteX1" fmla="*/ 415206 w 600541"/>
                    <a:gd name="connsiteY1" fmla="*/ 369480 h 482385"/>
                    <a:gd name="connsiteX2" fmla="*/ 334409 w 600541"/>
                    <a:gd name="connsiteY2" fmla="*/ 431508 h 482385"/>
                    <a:gd name="connsiteX3" fmla="*/ 360943 w 600541"/>
                    <a:gd name="connsiteY3" fmla="*/ 344430 h 482385"/>
                    <a:gd name="connsiteX4" fmla="*/ 158230 w 600541"/>
                    <a:gd name="connsiteY4" fmla="*/ 344430 h 482385"/>
                    <a:gd name="connsiteX5" fmla="*/ 184529 w 600541"/>
                    <a:gd name="connsiteY5" fmla="*/ 431014 h 482385"/>
                    <a:gd name="connsiteX6" fmla="*/ 104437 w 600541"/>
                    <a:gd name="connsiteY6" fmla="*/ 369236 h 482385"/>
                    <a:gd name="connsiteX7" fmla="*/ 158230 w 600541"/>
                    <a:gd name="connsiteY7" fmla="*/ 344430 h 482385"/>
                    <a:gd name="connsiteX8" fmla="*/ 272241 w 600541"/>
                    <a:gd name="connsiteY8" fmla="*/ 331516 h 482385"/>
                    <a:gd name="connsiteX9" fmla="*/ 343018 w 600541"/>
                    <a:gd name="connsiteY9" fmla="*/ 339630 h 482385"/>
                    <a:gd name="connsiteX10" fmla="*/ 308586 w 600541"/>
                    <a:gd name="connsiteY10" fmla="*/ 440343 h 482385"/>
                    <a:gd name="connsiteX11" fmla="*/ 272241 w 600541"/>
                    <a:gd name="connsiteY11" fmla="*/ 445832 h 482385"/>
                    <a:gd name="connsiteX12" fmla="*/ 253118 w 600541"/>
                    <a:gd name="connsiteY12" fmla="*/ 331516 h 482385"/>
                    <a:gd name="connsiteX13" fmla="*/ 253118 w 600541"/>
                    <a:gd name="connsiteY13" fmla="*/ 446044 h 482385"/>
                    <a:gd name="connsiteX14" fmla="*/ 212245 w 600541"/>
                    <a:gd name="connsiteY14" fmla="*/ 440079 h 482385"/>
                    <a:gd name="connsiteX15" fmla="*/ 177825 w 600541"/>
                    <a:gd name="connsiteY15" fmla="*/ 339867 h 482385"/>
                    <a:gd name="connsiteX16" fmla="*/ 253118 w 600541"/>
                    <a:gd name="connsiteY16" fmla="*/ 331516 h 482385"/>
                    <a:gd name="connsiteX17" fmla="*/ 368784 w 600541"/>
                    <a:gd name="connsiteY17" fmla="*/ 260175 h 482385"/>
                    <a:gd name="connsiteX18" fmla="*/ 454583 w 600541"/>
                    <a:gd name="connsiteY18" fmla="*/ 260175 h 482385"/>
                    <a:gd name="connsiteX19" fmla="*/ 425904 w 600541"/>
                    <a:gd name="connsiteY19" fmla="*/ 353251 h 482385"/>
                    <a:gd name="connsiteX20" fmla="*/ 363765 w 600541"/>
                    <a:gd name="connsiteY20" fmla="*/ 325090 h 482385"/>
                    <a:gd name="connsiteX21" fmla="*/ 368784 w 600541"/>
                    <a:gd name="connsiteY21" fmla="*/ 260175 h 482385"/>
                    <a:gd name="connsiteX22" fmla="*/ 272241 w 600541"/>
                    <a:gd name="connsiteY22" fmla="*/ 260175 h 482385"/>
                    <a:gd name="connsiteX23" fmla="*/ 349440 w 600541"/>
                    <a:gd name="connsiteY23" fmla="*/ 260175 h 482385"/>
                    <a:gd name="connsiteX24" fmla="*/ 345616 w 600541"/>
                    <a:gd name="connsiteY24" fmla="*/ 320297 h 482385"/>
                    <a:gd name="connsiteX25" fmla="*/ 272241 w 600541"/>
                    <a:gd name="connsiteY25" fmla="*/ 312185 h 482385"/>
                    <a:gd name="connsiteX26" fmla="*/ 169710 w 600541"/>
                    <a:gd name="connsiteY26" fmla="*/ 260175 h 482385"/>
                    <a:gd name="connsiteX27" fmla="*/ 253118 w 600541"/>
                    <a:gd name="connsiteY27" fmla="*/ 260175 h 482385"/>
                    <a:gd name="connsiteX28" fmla="*/ 253118 w 600541"/>
                    <a:gd name="connsiteY28" fmla="*/ 312185 h 482385"/>
                    <a:gd name="connsiteX29" fmla="*/ 174729 w 600541"/>
                    <a:gd name="connsiteY29" fmla="*/ 320297 h 482385"/>
                    <a:gd name="connsiteX30" fmla="*/ 169710 w 600541"/>
                    <a:gd name="connsiteY30" fmla="*/ 260175 h 482385"/>
                    <a:gd name="connsiteX31" fmla="*/ 65273 w 600541"/>
                    <a:gd name="connsiteY31" fmla="*/ 260175 h 482385"/>
                    <a:gd name="connsiteX32" fmla="*/ 150605 w 600541"/>
                    <a:gd name="connsiteY32" fmla="*/ 260175 h 482385"/>
                    <a:gd name="connsiteX33" fmla="*/ 155385 w 600541"/>
                    <a:gd name="connsiteY33" fmla="*/ 325078 h 482385"/>
                    <a:gd name="connsiteX34" fmla="*/ 93717 w 600541"/>
                    <a:gd name="connsiteY34" fmla="*/ 352757 h 482385"/>
                    <a:gd name="connsiteX35" fmla="*/ 65273 w 600541"/>
                    <a:gd name="connsiteY35" fmla="*/ 260175 h 482385"/>
                    <a:gd name="connsiteX36" fmla="*/ 346333 w 600541"/>
                    <a:gd name="connsiteY36" fmla="*/ 186645 h 482385"/>
                    <a:gd name="connsiteX37" fmla="*/ 349440 w 600541"/>
                    <a:gd name="connsiteY37" fmla="*/ 244367 h 482385"/>
                    <a:gd name="connsiteX38" fmla="*/ 272241 w 600541"/>
                    <a:gd name="connsiteY38" fmla="*/ 244367 h 482385"/>
                    <a:gd name="connsiteX39" fmla="*/ 272241 w 600541"/>
                    <a:gd name="connsiteY39" fmla="*/ 193801 h 482385"/>
                    <a:gd name="connsiteX40" fmla="*/ 346333 w 600541"/>
                    <a:gd name="connsiteY40" fmla="*/ 186645 h 482385"/>
                    <a:gd name="connsiteX41" fmla="*/ 174251 w 600541"/>
                    <a:gd name="connsiteY41" fmla="*/ 186645 h 482385"/>
                    <a:gd name="connsiteX42" fmla="*/ 253118 w 600541"/>
                    <a:gd name="connsiteY42" fmla="*/ 193801 h 482385"/>
                    <a:gd name="connsiteX43" fmla="*/ 253118 w 600541"/>
                    <a:gd name="connsiteY43" fmla="*/ 244367 h 482385"/>
                    <a:gd name="connsiteX44" fmla="*/ 169710 w 600541"/>
                    <a:gd name="connsiteY44" fmla="*/ 244367 h 482385"/>
                    <a:gd name="connsiteX45" fmla="*/ 174251 w 600541"/>
                    <a:gd name="connsiteY45" fmla="*/ 186645 h 482385"/>
                    <a:gd name="connsiteX46" fmla="*/ 92525 w 600541"/>
                    <a:gd name="connsiteY46" fmla="*/ 153974 h 482385"/>
                    <a:gd name="connsiteX47" fmla="*/ 154679 w 600541"/>
                    <a:gd name="connsiteY47" fmla="*/ 181879 h 482385"/>
                    <a:gd name="connsiteX48" fmla="*/ 150376 w 600541"/>
                    <a:gd name="connsiteY48" fmla="*/ 244368 h 482385"/>
                    <a:gd name="connsiteX49" fmla="*/ 65273 w 600541"/>
                    <a:gd name="connsiteY49" fmla="*/ 244368 h 482385"/>
                    <a:gd name="connsiteX50" fmla="*/ 92525 w 600541"/>
                    <a:gd name="connsiteY50" fmla="*/ 153974 h 482385"/>
                    <a:gd name="connsiteX51" fmla="*/ 426413 w 600541"/>
                    <a:gd name="connsiteY51" fmla="*/ 153197 h 482385"/>
                    <a:gd name="connsiteX52" fmla="*/ 429044 w 600541"/>
                    <a:gd name="connsiteY52" fmla="*/ 156061 h 482385"/>
                    <a:gd name="connsiteX53" fmla="*/ 444350 w 600541"/>
                    <a:gd name="connsiteY53" fmla="*/ 188758 h 482385"/>
                    <a:gd name="connsiteX54" fmla="*/ 404410 w 600541"/>
                    <a:gd name="connsiteY54" fmla="*/ 212863 h 482385"/>
                    <a:gd name="connsiteX55" fmla="*/ 392930 w 600541"/>
                    <a:gd name="connsiteY55" fmla="*/ 231002 h 482385"/>
                    <a:gd name="connsiteX56" fmla="*/ 394844 w 600541"/>
                    <a:gd name="connsiteY56" fmla="*/ 244367 h 482385"/>
                    <a:gd name="connsiteX57" fmla="*/ 368775 w 600541"/>
                    <a:gd name="connsiteY57" fmla="*/ 244367 h 482385"/>
                    <a:gd name="connsiteX58" fmla="*/ 364470 w 600541"/>
                    <a:gd name="connsiteY58" fmla="*/ 181837 h 482385"/>
                    <a:gd name="connsiteX59" fmla="*/ 426413 w 600541"/>
                    <a:gd name="connsiteY59" fmla="*/ 153197 h 482385"/>
                    <a:gd name="connsiteX60" fmla="*/ 182835 w 600541"/>
                    <a:gd name="connsiteY60" fmla="*/ 72541 h 482385"/>
                    <a:gd name="connsiteX61" fmla="*/ 157498 w 600541"/>
                    <a:gd name="connsiteY61" fmla="*/ 161101 h 482385"/>
                    <a:gd name="connsiteX62" fmla="*/ 103237 w 600541"/>
                    <a:gd name="connsiteY62" fmla="*/ 135798 h 482385"/>
                    <a:gd name="connsiteX63" fmla="*/ 182835 w 600541"/>
                    <a:gd name="connsiteY63" fmla="*/ 72541 h 482385"/>
                    <a:gd name="connsiteX64" fmla="*/ 336032 w 600541"/>
                    <a:gd name="connsiteY64" fmla="*/ 72330 h 482385"/>
                    <a:gd name="connsiteX65" fmla="*/ 374284 w 600541"/>
                    <a:gd name="connsiteY65" fmla="*/ 93807 h 482385"/>
                    <a:gd name="connsiteX66" fmla="*/ 373806 w 600541"/>
                    <a:gd name="connsiteY66" fmla="*/ 94284 h 482385"/>
                    <a:gd name="connsiteX67" fmla="*/ 361852 w 600541"/>
                    <a:gd name="connsiteY67" fmla="*/ 111943 h 482385"/>
                    <a:gd name="connsiteX68" fmla="*/ 368785 w 600541"/>
                    <a:gd name="connsiteY68" fmla="*/ 131988 h 482385"/>
                    <a:gd name="connsiteX69" fmla="*/ 370220 w 600541"/>
                    <a:gd name="connsiteY69" fmla="*/ 133420 h 482385"/>
                    <a:gd name="connsiteX70" fmla="*/ 393649 w 600541"/>
                    <a:gd name="connsiteY70" fmla="*/ 142726 h 482385"/>
                    <a:gd name="connsiteX71" fmla="*/ 396279 w 600541"/>
                    <a:gd name="connsiteY71" fmla="*/ 142726 h 482385"/>
                    <a:gd name="connsiteX72" fmla="*/ 407515 w 600541"/>
                    <a:gd name="connsiteY72" fmla="*/ 141533 h 482385"/>
                    <a:gd name="connsiteX73" fmla="*/ 361613 w 600541"/>
                    <a:gd name="connsiteY73" fmla="*/ 161101 h 482385"/>
                    <a:gd name="connsiteX74" fmla="*/ 336032 w 600541"/>
                    <a:gd name="connsiteY74" fmla="*/ 72330 h 482385"/>
                    <a:gd name="connsiteX75" fmla="*/ 272241 w 600541"/>
                    <a:gd name="connsiteY75" fmla="*/ 57299 h 482385"/>
                    <a:gd name="connsiteX76" fmla="*/ 310732 w 600541"/>
                    <a:gd name="connsiteY76" fmla="*/ 63263 h 482385"/>
                    <a:gd name="connsiteX77" fmla="*/ 343724 w 600541"/>
                    <a:gd name="connsiteY77" fmla="*/ 165849 h 482385"/>
                    <a:gd name="connsiteX78" fmla="*/ 272241 w 600541"/>
                    <a:gd name="connsiteY78" fmla="*/ 174438 h 482385"/>
                    <a:gd name="connsiteX79" fmla="*/ 253118 w 600541"/>
                    <a:gd name="connsiteY79" fmla="*/ 57017 h 482385"/>
                    <a:gd name="connsiteX80" fmla="*/ 253118 w 600541"/>
                    <a:gd name="connsiteY80" fmla="*/ 174438 h 482385"/>
                    <a:gd name="connsiteX81" fmla="*/ 177119 w 600541"/>
                    <a:gd name="connsiteY81" fmla="*/ 165846 h 482385"/>
                    <a:gd name="connsiteX82" fmla="*/ 209861 w 600541"/>
                    <a:gd name="connsiteY82" fmla="*/ 63461 h 482385"/>
                    <a:gd name="connsiteX83" fmla="*/ 253118 w 600541"/>
                    <a:gd name="connsiteY83" fmla="*/ 57017 h 482385"/>
                    <a:gd name="connsiteX84" fmla="*/ 253128 w 600541"/>
                    <a:gd name="connsiteY84" fmla="*/ 0 h 482385"/>
                    <a:gd name="connsiteX85" fmla="*/ 424509 w 600541"/>
                    <a:gd name="connsiteY85" fmla="*/ 66832 h 482385"/>
                    <a:gd name="connsiteX86" fmla="*/ 436699 w 600541"/>
                    <a:gd name="connsiteY86" fmla="*/ 45350 h 482385"/>
                    <a:gd name="connsiteX87" fmla="*/ 445782 w 600541"/>
                    <a:gd name="connsiteY87" fmla="*/ 40099 h 482385"/>
                    <a:gd name="connsiteX88" fmla="*/ 453192 w 600541"/>
                    <a:gd name="connsiteY88" fmla="*/ 43202 h 482385"/>
                    <a:gd name="connsiteX89" fmla="*/ 459168 w 600541"/>
                    <a:gd name="connsiteY89" fmla="*/ 48931 h 482385"/>
                    <a:gd name="connsiteX90" fmla="*/ 463231 w 600541"/>
                    <a:gd name="connsiteY90" fmla="*/ 60865 h 482385"/>
                    <a:gd name="connsiteX91" fmla="*/ 461080 w 600541"/>
                    <a:gd name="connsiteY91" fmla="*/ 82585 h 482385"/>
                    <a:gd name="connsiteX92" fmla="*/ 517251 w 600541"/>
                    <a:gd name="connsiteY92" fmla="*/ 138677 h 482385"/>
                    <a:gd name="connsiteX93" fmla="*/ 553582 w 600541"/>
                    <a:gd name="connsiteY93" fmla="*/ 79005 h 482385"/>
                    <a:gd name="connsiteX94" fmla="*/ 564578 w 600541"/>
                    <a:gd name="connsiteY94" fmla="*/ 72561 h 482385"/>
                    <a:gd name="connsiteX95" fmla="*/ 573900 w 600541"/>
                    <a:gd name="connsiteY95" fmla="*/ 76618 h 482385"/>
                    <a:gd name="connsiteX96" fmla="*/ 578441 w 600541"/>
                    <a:gd name="connsiteY96" fmla="*/ 80915 h 482385"/>
                    <a:gd name="connsiteX97" fmla="*/ 582983 w 600541"/>
                    <a:gd name="connsiteY97" fmla="*/ 99532 h 482385"/>
                    <a:gd name="connsiteX98" fmla="*/ 558841 w 600541"/>
                    <a:gd name="connsiteY98" fmla="*/ 180208 h 482385"/>
                    <a:gd name="connsiteX99" fmla="*/ 592544 w 600541"/>
                    <a:gd name="connsiteY99" fmla="*/ 214102 h 482385"/>
                    <a:gd name="connsiteX100" fmla="*/ 589914 w 600541"/>
                    <a:gd name="connsiteY100" fmla="*/ 258020 h 482385"/>
                    <a:gd name="connsiteX101" fmla="*/ 589675 w 600541"/>
                    <a:gd name="connsiteY101" fmla="*/ 258497 h 482385"/>
                    <a:gd name="connsiteX102" fmla="*/ 568402 w 600541"/>
                    <a:gd name="connsiteY102" fmla="*/ 267567 h 482385"/>
                    <a:gd name="connsiteX103" fmla="*/ 547846 w 600541"/>
                    <a:gd name="connsiteY103" fmla="*/ 258736 h 482385"/>
                    <a:gd name="connsiteX104" fmla="*/ 515338 w 600541"/>
                    <a:gd name="connsiteY104" fmla="*/ 226275 h 482385"/>
                    <a:gd name="connsiteX105" fmla="*/ 430724 w 600541"/>
                    <a:gd name="connsiteY105" fmla="*/ 251575 h 482385"/>
                    <a:gd name="connsiteX106" fmla="*/ 425943 w 600541"/>
                    <a:gd name="connsiteY106" fmla="*/ 252291 h 482385"/>
                    <a:gd name="connsiteX107" fmla="*/ 412319 w 600541"/>
                    <a:gd name="connsiteY107" fmla="*/ 246802 h 482385"/>
                    <a:gd name="connsiteX108" fmla="*/ 407777 w 600541"/>
                    <a:gd name="connsiteY108" fmla="*/ 242267 h 482385"/>
                    <a:gd name="connsiteX109" fmla="*/ 403953 w 600541"/>
                    <a:gd name="connsiteY109" fmla="*/ 231526 h 482385"/>
                    <a:gd name="connsiteX110" fmla="*/ 410167 w 600541"/>
                    <a:gd name="connsiteY110" fmla="*/ 222217 h 482385"/>
                    <a:gd name="connsiteX111" fmla="*/ 473031 w 600541"/>
                    <a:gd name="connsiteY111" fmla="*/ 184027 h 482385"/>
                    <a:gd name="connsiteX112" fmla="*/ 418294 w 600541"/>
                    <a:gd name="connsiteY112" fmla="*/ 129368 h 482385"/>
                    <a:gd name="connsiteX113" fmla="*/ 392001 w 600541"/>
                    <a:gd name="connsiteY113" fmla="*/ 131994 h 482385"/>
                    <a:gd name="connsiteX114" fmla="*/ 390806 w 600541"/>
                    <a:gd name="connsiteY114" fmla="*/ 131994 h 482385"/>
                    <a:gd name="connsiteX115" fmla="*/ 380289 w 600541"/>
                    <a:gd name="connsiteY115" fmla="*/ 127697 h 482385"/>
                    <a:gd name="connsiteX116" fmla="*/ 374314 w 600541"/>
                    <a:gd name="connsiteY116" fmla="*/ 121730 h 482385"/>
                    <a:gd name="connsiteX117" fmla="*/ 371445 w 600541"/>
                    <a:gd name="connsiteY117" fmla="*/ 113137 h 482385"/>
                    <a:gd name="connsiteX118" fmla="*/ 376465 w 600541"/>
                    <a:gd name="connsiteY118" fmla="*/ 105499 h 482385"/>
                    <a:gd name="connsiteX119" fmla="*/ 402997 w 600541"/>
                    <a:gd name="connsiteY119" fmla="*/ 90462 h 482385"/>
                    <a:gd name="connsiteX120" fmla="*/ 253128 w 600541"/>
                    <a:gd name="connsiteY120" fmla="*/ 31745 h 482385"/>
                    <a:gd name="connsiteX121" fmla="*/ 31790 w 600541"/>
                    <a:gd name="connsiteY121" fmla="*/ 252769 h 482385"/>
                    <a:gd name="connsiteX122" fmla="*/ 157518 w 600541"/>
                    <a:gd name="connsiteY122" fmla="*/ 452072 h 482385"/>
                    <a:gd name="connsiteX123" fmla="*/ 164927 w 600541"/>
                    <a:gd name="connsiteY123" fmla="*/ 473315 h 482385"/>
                    <a:gd name="connsiteX124" fmla="*/ 150586 w 600541"/>
                    <a:gd name="connsiteY124" fmla="*/ 482385 h 482385"/>
                    <a:gd name="connsiteX125" fmla="*/ 143654 w 600541"/>
                    <a:gd name="connsiteY125" fmla="*/ 480714 h 482385"/>
                    <a:gd name="connsiteX126" fmla="*/ 0 w 600541"/>
                    <a:gd name="connsiteY126" fmla="*/ 252769 h 482385"/>
                    <a:gd name="connsiteX127" fmla="*/ 253128 w 600541"/>
                    <a:gd name="connsiteY127" fmla="*/ 0 h 482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</a:cxnLst>
                  <a:rect l="l" t="t" r="r" b="b"/>
                  <a:pathLst>
                    <a:path w="600541" h="482385">
                      <a:moveTo>
                        <a:pt x="360943" y="344430"/>
                      </a:moveTo>
                      <a:cubicBezTo>
                        <a:pt x="383891" y="351110"/>
                        <a:pt x="402537" y="359937"/>
                        <a:pt x="415206" y="369480"/>
                      </a:cubicBezTo>
                      <a:cubicBezTo>
                        <a:pt x="394409" y="396677"/>
                        <a:pt x="366680" y="418148"/>
                        <a:pt x="334409" y="431508"/>
                      </a:cubicBezTo>
                      <a:cubicBezTo>
                        <a:pt x="345883" y="407412"/>
                        <a:pt x="354967" y="377830"/>
                        <a:pt x="360943" y="344430"/>
                      </a:cubicBezTo>
                      <a:close/>
                      <a:moveTo>
                        <a:pt x="158230" y="344430"/>
                      </a:moveTo>
                      <a:cubicBezTo>
                        <a:pt x="164207" y="377823"/>
                        <a:pt x="173292" y="407162"/>
                        <a:pt x="184529" y="431014"/>
                      </a:cubicBezTo>
                      <a:cubicBezTo>
                        <a:pt x="152731" y="417895"/>
                        <a:pt x="125237" y="396190"/>
                        <a:pt x="104437" y="369236"/>
                      </a:cubicBezTo>
                      <a:cubicBezTo>
                        <a:pt x="117108" y="359696"/>
                        <a:pt x="135517" y="351109"/>
                        <a:pt x="158230" y="344430"/>
                      </a:cubicBezTo>
                      <a:close/>
                      <a:moveTo>
                        <a:pt x="272241" y="331516"/>
                      </a:moveTo>
                      <a:cubicBezTo>
                        <a:pt x="297826" y="332232"/>
                        <a:pt x="321976" y="335096"/>
                        <a:pt x="343018" y="339630"/>
                      </a:cubicBezTo>
                      <a:cubicBezTo>
                        <a:pt x="335606" y="382111"/>
                        <a:pt x="323172" y="416477"/>
                        <a:pt x="308586" y="440343"/>
                      </a:cubicBezTo>
                      <a:cubicBezTo>
                        <a:pt x="296630" y="443207"/>
                        <a:pt x="281805" y="445116"/>
                        <a:pt x="272241" y="445832"/>
                      </a:cubicBezTo>
                      <a:close/>
                      <a:moveTo>
                        <a:pt x="253118" y="331516"/>
                      </a:moveTo>
                      <a:lnTo>
                        <a:pt x="253118" y="446044"/>
                      </a:lnTo>
                      <a:cubicBezTo>
                        <a:pt x="237342" y="445328"/>
                        <a:pt x="225152" y="443419"/>
                        <a:pt x="212245" y="440079"/>
                      </a:cubicBezTo>
                      <a:cubicBezTo>
                        <a:pt x="197664" y="416219"/>
                        <a:pt x="184996" y="381861"/>
                        <a:pt x="177825" y="339867"/>
                      </a:cubicBezTo>
                      <a:cubicBezTo>
                        <a:pt x="199815" y="334856"/>
                        <a:pt x="221328" y="331993"/>
                        <a:pt x="253118" y="331516"/>
                      </a:cubicBezTo>
                      <a:close/>
                      <a:moveTo>
                        <a:pt x="368784" y="260175"/>
                      </a:moveTo>
                      <a:lnTo>
                        <a:pt x="454583" y="260175"/>
                      </a:lnTo>
                      <a:cubicBezTo>
                        <a:pt x="453149" y="298360"/>
                        <a:pt x="442872" y="326044"/>
                        <a:pt x="425904" y="353251"/>
                      </a:cubicBezTo>
                      <a:cubicBezTo>
                        <a:pt x="410608" y="341796"/>
                        <a:pt x="389337" y="332249"/>
                        <a:pt x="363765" y="325090"/>
                      </a:cubicBezTo>
                      <a:cubicBezTo>
                        <a:pt x="366633" y="304565"/>
                        <a:pt x="368306" y="282609"/>
                        <a:pt x="368784" y="260175"/>
                      </a:cubicBezTo>
                      <a:close/>
                      <a:moveTo>
                        <a:pt x="272241" y="260175"/>
                      </a:moveTo>
                      <a:lnTo>
                        <a:pt x="349440" y="260175"/>
                      </a:lnTo>
                      <a:cubicBezTo>
                        <a:pt x="348962" y="282601"/>
                        <a:pt x="348006" y="301688"/>
                        <a:pt x="345616" y="320297"/>
                      </a:cubicBezTo>
                      <a:cubicBezTo>
                        <a:pt x="323149" y="315525"/>
                        <a:pt x="297815" y="312901"/>
                        <a:pt x="272241" y="312185"/>
                      </a:cubicBezTo>
                      <a:close/>
                      <a:moveTo>
                        <a:pt x="169710" y="260175"/>
                      </a:moveTo>
                      <a:lnTo>
                        <a:pt x="253118" y="260175"/>
                      </a:lnTo>
                      <a:lnTo>
                        <a:pt x="253118" y="312185"/>
                      </a:lnTo>
                      <a:cubicBezTo>
                        <a:pt x="221332" y="312662"/>
                        <a:pt x="198389" y="315287"/>
                        <a:pt x="174729" y="320297"/>
                      </a:cubicBezTo>
                      <a:cubicBezTo>
                        <a:pt x="172339" y="301688"/>
                        <a:pt x="170188" y="282601"/>
                        <a:pt x="169710" y="260175"/>
                      </a:cubicBezTo>
                      <a:close/>
                      <a:moveTo>
                        <a:pt x="65273" y="260175"/>
                      </a:moveTo>
                      <a:lnTo>
                        <a:pt x="150605" y="260175"/>
                      </a:lnTo>
                      <a:cubicBezTo>
                        <a:pt x="150844" y="282605"/>
                        <a:pt x="152517" y="304557"/>
                        <a:pt x="155385" y="325078"/>
                      </a:cubicBezTo>
                      <a:cubicBezTo>
                        <a:pt x="130048" y="331998"/>
                        <a:pt x="109014" y="341542"/>
                        <a:pt x="93717" y="352757"/>
                      </a:cubicBezTo>
                      <a:cubicBezTo>
                        <a:pt x="76985" y="325794"/>
                        <a:pt x="66707" y="298353"/>
                        <a:pt x="65273" y="260175"/>
                      </a:cubicBezTo>
                      <a:close/>
                      <a:moveTo>
                        <a:pt x="346333" y="186645"/>
                      </a:moveTo>
                      <a:cubicBezTo>
                        <a:pt x="348484" y="204296"/>
                        <a:pt x="349201" y="221946"/>
                        <a:pt x="349440" y="244367"/>
                      </a:cubicBezTo>
                      <a:lnTo>
                        <a:pt x="272241" y="244367"/>
                      </a:lnTo>
                      <a:lnTo>
                        <a:pt x="272241" y="193801"/>
                      </a:lnTo>
                      <a:cubicBezTo>
                        <a:pt x="297815" y="193085"/>
                        <a:pt x="323627" y="191415"/>
                        <a:pt x="346333" y="186645"/>
                      </a:cubicBezTo>
                      <a:close/>
                      <a:moveTo>
                        <a:pt x="174251" y="186645"/>
                      </a:moveTo>
                      <a:cubicBezTo>
                        <a:pt x="197911" y="191654"/>
                        <a:pt x="221332" y="193324"/>
                        <a:pt x="253118" y="193801"/>
                      </a:cubicBezTo>
                      <a:lnTo>
                        <a:pt x="253118" y="244367"/>
                      </a:lnTo>
                      <a:lnTo>
                        <a:pt x="169710" y="244367"/>
                      </a:lnTo>
                      <a:cubicBezTo>
                        <a:pt x="170188" y="221946"/>
                        <a:pt x="172100" y="204296"/>
                        <a:pt x="174251" y="186645"/>
                      </a:cubicBezTo>
                      <a:close/>
                      <a:moveTo>
                        <a:pt x="92525" y="153974"/>
                      </a:moveTo>
                      <a:cubicBezTo>
                        <a:pt x="107825" y="165661"/>
                        <a:pt x="129100" y="174724"/>
                        <a:pt x="154679" y="181879"/>
                      </a:cubicBezTo>
                      <a:cubicBezTo>
                        <a:pt x="152288" y="201198"/>
                        <a:pt x="150854" y="221948"/>
                        <a:pt x="150376" y="244368"/>
                      </a:cubicBezTo>
                      <a:lnTo>
                        <a:pt x="65273" y="244368"/>
                      </a:lnTo>
                      <a:cubicBezTo>
                        <a:pt x="66946" y="209308"/>
                        <a:pt x="76748" y="180448"/>
                        <a:pt x="92525" y="153974"/>
                      </a:cubicBezTo>
                      <a:close/>
                      <a:moveTo>
                        <a:pt x="426413" y="153197"/>
                      </a:moveTo>
                      <a:lnTo>
                        <a:pt x="429044" y="156061"/>
                      </a:lnTo>
                      <a:cubicBezTo>
                        <a:pt x="435262" y="166324"/>
                        <a:pt x="440284" y="177302"/>
                        <a:pt x="444350" y="188758"/>
                      </a:cubicBezTo>
                      <a:lnTo>
                        <a:pt x="404410" y="212863"/>
                      </a:lnTo>
                      <a:cubicBezTo>
                        <a:pt x="397953" y="216921"/>
                        <a:pt x="393648" y="223603"/>
                        <a:pt x="392930" y="231002"/>
                      </a:cubicBezTo>
                      <a:cubicBezTo>
                        <a:pt x="392213" y="235298"/>
                        <a:pt x="392930" y="237923"/>
                        <a:pt x="394844" y="244367"/>
                      </a:cubicBezTo>
                      <a:lnTo>
                        <a:pt x="368775" y="244367"/>
                      </a:lnTo>
                      <a:cubicBezTo>
                        <a:pt x="368297" y="221933"/>
                        <a:pt x="366862" y="201169"/>
                        <a:pt x="364470" y="181837"/>
                      </a:cubicBezTo>
                      <a:cubicBezTo>
                        <a:pt x="389821" y="174677"/>
                        <a:pt x="411107" y="164653"/>
                        <a:pt x="426413" y="153197"/>
                      </a:cubicBezTo>
                      <a:close/>
                      <a:moveTo>
                        <a:pt x="182835" y="72541"/>
                      </a:moveTo>
                      <a:cubicBezTo>
                        <a:pt x="171839" y="97128"/>
                        <a:pt x="162995" y="127205"/>
                        <a:pt x="157498" y="161101"/>
                      </a:cubicBezTo>
                      <a:cubicBezTo>
                        <a:pt x="134072" y="154179"/>
                        <a:pt x="115667" y="145346"/>
                        <a:pt x="103237" y="135798"/>
                      </a:cubicBezTo>
                      <a:cubicBezTo>
                        <a:pt x="123555" y="108108"/>
                        <a:pt x="151044" y="86386"/>
                        <a:pt x="182835" y="72541"/>
                      </a:cubicBezTo>
                      <a:close/>
                      <a:moveTo>
                        <a:pt x="336032" y="72330"/>
                      </a:moveTo>
                      <a:cubicBezTo>
                        <a:pt x="349659" y="78057"/>
                        <a:pt x="362569" y="85216"/>
                        <a:pt x="374284" y="93807"/>
                      </a:cubicBezTo>
                      <a:lnTo>
                        <a:pt x="373806" y="94284"/>
                      </a:lnTo>
                      <a:cubicBezTo>
                        <a:pt x="367112" y="98102"/>
                        <a:pt x="362808" y="104545"/>
                        <a:pt x="361852" y="111943"/>
                      </a:cubicBezTo>
                      <a:cubicBezTo>
                        <a:pt x="360657" y="119102"/>
                        <a:pt x="363286" y="126499"/>
                        <a:pt x="368785" y="131988"/>
                      </a:cubicBezTo>
                      <a:lnTo>
                        <a:pt x="370220" y="133420"/>
                      </a:lnTo>
                      <a:cubicBezTo>
                        <a:pt x="375957" y="139147"/>
                        <a:pt x="385042" y="142726"/>
                        <a:pt x="393649" y="142726"/>
                      </a:cubicBezTo>
                      <a:cubicBezTo>
                        <a:pt x="394605" y="142726"/>
                        <a:pt x="395561" y="142726"/>
                        <a:pt x="396279" y="142726"/>
                      </a:cubicBezTo>
                      <a:lnTo>
                        <a:pt x="407515" y="141533"/>
                      </a:lnTo>
                      <a:cubicBezTo>
                        <a:pt x="395561" y="148931"/>
                        <a:pt x="380261" y="155612"/>
                        <a:pt x="361613" y="161101"/>
                      </a:cubicBezTo>
                      <a:cubicBezTo>
                        <a:pt x="356114" y="127215"/>
                        <a:pt x="347268" y="96909"/>
                        <a:pt x="336032" y="72330"/>
                      </a:cubicBezTo>
                      <a:close/>
                      <a:moveTo>
                        <a:pt x="272241" y="57299"/>
                      </a:moveTo>
                      <a:cubicBezTo>
                        <a:pt x="285151" y="58015"/>
                        <a:pt x="298300" y="59923"/>
                        <a:pt x="310732" y="63263"/>
                      </a:cubicBezTo>
                      <a:cubicBezTo>
                        <a:pt x="325076" y="88075"/>
                        <a:pt x="336791" y="123145"/>
                        <a:pt x="343724" y="165849"/>
                      </a:cubicBezTo>
                      <a:cubicBezTo>
                        <a:pt x="322446" y="170621"/>
                        <a:pt x="297822" y="173722"/>
                        <a:pt x="272241" y="174438"/>
                      </a:cubicBezTo>
                      <a:close/>
                      <a:moveTo>
                        <a:pt x="253118" y="57017"/>
                      </a:moveTo>
                      <a:lnTo>
                        <a:pt x="253118" y="174438"/>
                      </a:lnTo>
                      <a:cubicBezTo>
                        <a:pt x="221332" y="173961"/>
                        <a:pt x="199345" y="170858"/>
                        <a:pt x="177119" y="165846"/>
                      </a:cubicBezTo>
                      <a:cubicBezTo>
                        <a:pt x="184050" y="123126"/>
                        <a:pt x="195521" y="88282"/>
                        <a:pt x="209861" y="63461"/>
                      </a:cubicBezTo>
                      <a:cubicBezTo>
                        <a:pt x="223483" y="59881"/>
                        <a:pt x="237345" y="57494"/>
                        <a:pt x="253118" y="57017"/>
                      </a:cubicBezTo>
                      <a:close/>
                      <a:moveTo>
                        <a:pt x="253128" y="0"/>
                      </a:moveTo>
                      <a:cubicBezTo>
                        <a:pt x="316708" y="0"/>
                        <a:pt x="377899" y="24107"/>
                        <a:pt x="424509" y="66832"/>
                      </a:cubicBezTo>
                      <a:lnTo>
                        <a:pt x="436699" y="45350"/>
                      </a:lnTo>
                      <a:cubicBezTo>
                        <a:pt x="438611" y="42009"/>
                        <a:pt x="441958" y="40099"/>
                        <a:pt x="445782" y="40099"/>
                      </a:cubicBezTo>
                      <a:cubicBezTo>
                        <a:pt x="448411" y="40099"/>
                        <a:pt x="451041" y="41054"/>
                        <a:pt x="453192" y="43202"/>
                      </a:cubicBezTo>
                      <a:lnTo>
                        <a:pt x="459168" y="48931"/>
                      </a:lnTo>
                      <a:cubicBezTo>
                        <a:pt x="462036" y="52034"/>
                        <a:pt x="463709" y="56807"/>
                        <a:pt x="463231" y="60865"/>
                      </a:cubicBezTo>
                      <a:lnTo>
                        <a:pt x="461080" y="82585"/>
                      </a:lnTo>
                      <a:lnTo>
                        <a:pt x="517251" y="138677"/>
                      </a:lnTo>
                      <a:lnTo>
                        <a:pt x="553582" y="79005"/>
                      </a:lnTo>
                      <a:cubicBezTo>
                        <a:pt x="555973" y="74948"/>
                        <a:pt x="560036" y="72561"/>
                        <a:pt x="564578" y="72561"/>
                      </a:cubicBezTo>
                      <a:cubicBezTo>
                        <a:pt x="567924" y="72561"/>
                        <a:pt x="571270" y="73993"/>
                        <a:pt x="573900" y="76618"/>
                      </a:cubicBezTo>
                      <a:lnTo>
                        <a:pt x="578441" y="80915"/>
                      </a:lnTo>
                      <a:cubicBezTo>
                        <a:pt x="582983" y="85450"/>
                        <a:pt x="584895" y="93326"/>
                        <a:pt x="582983" y="99532"/>
                      </a:cubicBezTo>
                      <a:lnTo>
                        <a:pt x="558841" y="180208"/>
                      </a:lnTo>
                      <a:lnTo>
                        <a:pt x="592544" y="214102"/>
                      </a:lnTo>
                      <a:cubicBezTo>
                        <a:pt x="605451" y="226752"/>
                        <a:pt x="601388" y="246324"/>
                        <a:pt x="589914" y="258020"/>
                      </a:cubicBezTo>
                      <a:lnTo>
                        <a:pt x="589675" y="258497"/>
                      </a:lnTo>
                      <a:cubicBezTo>
                        <a:pt x="583461" y="264464"/>
                        <a:pt x="575812" y="267567"/>
                        <a:pt x="568402" y="267567"/>
                      </a:cubicBezTo>
                      <a:cubicBezTo>
                        <a:pt x="560753" y="267567"/>
                        <a:pt x="553582" y="264464"/>
                        <a:pt x="547846" y="258736"/>
                      </a:cubicBezTo>
                      <a:lnTo>
                        <a:pt x="515338" y="226275"/>
                      </a:lnTo>
                      <a:lnTo>
                        <a:pt x="430724" y="251575"/>
                      </a:lnTo>
                      <a:cubicBezTo>
                        <a:pt x="429289" y="252053"/>
                        <a:pt x="427616" y="252291"/>
                        <a:pt x="425943" y="252291"/>
                      </a:cubicBezTo>
                      <a:cubicBezTo>
                        <a:pt x="420924" y="252291"/>
                        <a:pt x="415665" y="250143"/>
                        <a:pt x="412319" y="246802"/>
                      </a:cubicBezTo>
                      <a:lnTo>
                        <a:pt x="407777" y="242267"/>
                      </a:lnTo>
                      <a:cubicBezTo>
                        <a:pt x="404909" y="239402"/>
                        <a:pt x="403475" y="235583"/>
                        <a:pt x="403953" y="231526"/>
                      </a:cubicBezTo>
                      <a:cubicBezTo>
                        <a:pt x="404431" y="227707"/>
                        <a:pt x="406821" y="224365"/>
                        <a:pt x="410167" y="222217"/>
                      </a:cubicBezTo>
                      <a:lnTo>
                        <a:pt x="473031" y="184027"/>
                      </a:lnTo>
                      <a:lnTo>
                        <a:pt x="418294" y="129368"/>
                      </a:lnTo>
                      <a:lnTo>
                        <a:pt x="392001" y="131994"/>
                      </a:lnTo>
                      <a:cubicBezTo>
                        <a:pt x="391762" y="131994"/>
                        <a:pt x="391284" y="131994"/>
                        <a:pt x="390806" y="131994"/>
                      </a:cubicBezTo>
                      <a:cubicBezTo>
                        <a:pt x="386982" y="131994"/>
                        <a:pt x="382918" y="130323"/>
                        <a:pt x="380289" y="127697"/>
                      </a:cubicBezTo>
                      <a:lnTo>
                        <a:pt x="374314" y="121730"/>
                      </a:lnTo>
                      <a:cubicBezTo>
                        <a:pt x="371923" y="119582"/>
                        <a:pt x="370967" y="116240"/>
                        <a:pt x="371445" y="113137"/>
                      </a:cubicBezTo>
                      <a:cubicBezTo>
                        <a:pt x="371684" y="110034"/>
                        <a:pt x="373596" y="107170"/>
                        <a:pt x="376465" y="105499"/>
                      </a:cubicBezTo>
                      <a:lnTo>
                        <a:pt x="402997" y="90462"/>
                      </a:lnTo>
                      <a:cubicBezTo>
                        <a:pt x="362362" y="52988"/>
                        <a:pt x="308582" y="31745"/>
                        <a:pt x="253128" y="31745"/>
                      </a:cubicBezTo>
                      <a:cubicBezTo>
                        <a:pt x="131225" y="31745"/>
                        <a:pt x="31790" y="130800"/>
                        <a:pt x="31790" y="252769"/>
                      </a:cubicBezTo>
                      <a:cubicBezTo>
                        <a:pt x="31790" y="337264"/>
                        <a:pt x="81269" y="415553"/>
                        <a:pt x="157518" y="452072"/>
                      </a:cubicBezTo>
                      <a:cubicBezTo>
                        <a:pt x="165405" y="455891"/>
                        <a:pt x="168752" y="465438"/>
                        <a:pt x="164927" y="473315"/>
                      </a:cubicBezTo>
                      <a:cubicBezTo>
                        <a:pt x="162298" y="479043"/>
                        <a:pt x="156562" y="482385"/>
                        <a:pt x="150586" y="482385"/>
                      </a:cubicBezTo>
                      <a:cubicBezTo>
                        <a:pt x="148196" y="482385"/>
                        <a:pt x="145805" y="481669"/>
                        <a:pt x="143654" y="480714"/>
                      </a:cubicBezTo>
                      <a:cubicBezTo>
                        <a:pt x="56410" y="438944"/>
                        <a:pt x="0" y="349437"/>
                        <a:pt x="0" y="252769"/>
                      </a:cubicBezTo>
                      <a:cubicBezTo>
                        <a:pt x="0" y="113376"/>
                        <a:pt x="113537" y="0"/>
                        <a:pt x="25312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1" name="ïŝliḍê">
                <a:extLst>
                  <a:ext uri="{FF2B5EF4-FFF2-40B4-BE49-F238E27FC236}">
                    <a16:creationId xmlns:a16="http://schemas.microsoft.com/office/drawing/2014/main" id="{DCCCD086-DFF0-4C26-874A-2F277B97C98E}"/>
                  </a:ext>
                </a:extLst>
              </p:cNvPr>
              <p:cNvSpPr/>
              <p:nvPr/>
            </p:nvSpPr>
            <p:spPr>
              <a:xfrm>
                <a:off x="9038267" y="4304160"/>
                <a:ext cx="1870056" cy="76200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defTabSz="1219170">
                  <a:spcBef>
                    <a:spcPct val="0"/>
                  </a:spcBef>
                  <a:defRPr/>
                </a:pPr>
                <a:r>
                  <a:rPr lang="en-US" altLang="zh-CN" sz="1100" b="1" dirty="0">
                    <a:solidFill>
                      <a:schemeClr val="tx1"/>
                    </a:solidFill>
                  </a:rPr>
                  <a:t>August: CSC approves the annual review results of Chinese Government Scholarship students</a:t>
                </a:r>
              </a:p>
            </p:txBody>
          </p:sp>
        </p:grpSp>
        <p:grpSp>
          <p:nvGrpSpPr>
            <p:cNvPr id="12" name="iṧ1ïḑè">
              <a:extLst>
                <a:ext uri="{FF2B5EF4-FFF2-40B4-BE49-F238E27FC236}">
                  <a16:creationId xmlns:a16="http://schemas.microsoft.com/office/drawing/2014/main" id="{231667C7-C339-4355-9547-7330DDDB7E85}"/>
                </a:ext>
              </a:extLst>
            </p:cNvPr>
            <p:cNvGrpSpPr/>
            <p:nvPr/>
          </p:nvGrpSpPr>
          <p:grpSpPr>
            <a:xfrm>
              <a:off x="7517023" y="2505346"/>
              <a:ext cx="2840315" cy="720344"/>
              <a:chOff x="7517023" y="2735725"/>
              <a:chExt cx="2840315" cy="720344"/>
            </a:xfrm>
          </p:grpSpPr>
          <p:grpSp>
            <p:nvGrpSpPr>
              <p:cNvPr id="13" name="ísľîḓe">
                <a:extLst>
                  <a:ext uri="{FF2B5EF4-FFF2-40B4-BE49-F238E27FC236}">
                    <a16:creationId xmlns:a16="http://schemas.microsoft.com/office/drawing/2014/main" id="{3EF1D070-BEC0-4F37-B394-C0E738FF00AE}"/>
                  </a:ext>
                </a:extLst>
              </p:cNvPr>
              <p:cNvGrpSpPr/>
              <p:nvPr/>
            </p:nvGrpSpPr>
            <p:grpSpPr>
              <a:xfrm>
                <a:off x="7517023" y="2821986"/>
                <a:ext cx="546586" cy="546586"/>
                <a:chOff x="4179515" y="2847865"/>
                <a:chExt cx="546586" cy="546586"/>
              </a:xfrm>
            </p:grpSpPr>
            <p:sp>
              <p:nvSpPr>
                <p:cNvPr id="17" name="îŝḻïḍê">
                  <a:extLst>
                    <a:ext uri="{FF2B5EF4-FFF2-40B4-BE49-F238E27FC236}">
                      <a16:creationId xmlns:a16="http://schemas.microsoft.com/office/drawing/2014/main" id="{D5FF2CDC-9768-4759-BDB3-8CEA4BE759D7}"/>
                    </a:ext>
                  </a:extLst>
                </p:cNvPr>
                <p:cNvSpPr/>
                <p:nvPr/>
              </p:nvSpPr>
              <p:spPr>
                <a:xfrm>
                  <a:off x="4179515" y="2847865"/>
                  <a:ext cx="546586" cy="546586"/>
                </a:xfrm>
                <a:prstGeom prst="ellipse">
                  <a:avLst/>
                </a:prstGeom>
                <a:solidFill>
                  <a:schemeClr val="accent1"/>
                </a:solidFill>
                <a:ln w="28575" cap="rnd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lnSpcReduction="10000"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" name="işḷîďe">
                  <a:extLst>
                    <a:ext uri="{FF2B5EF4-FFF2-40B4-BE49-F238E27FC236}">
                      <a16:creationId xmlns:a16="http://schemas.microsoft.com/office/drawing/2014/main" id="{9B41AE2E-13DD-46FB-B1A8-22B3589DF89D}"/>
                    </a:ext>
                  </a:extLst>
                </p:cNvPr>
                <p:cNvSpPr/>
                <p:nvPr/>
              </p:nvSpPr>
              <p:spPr>
                <a:xfrm>
                  <a:off x="4305561" y="3002882"/>
                  <a:ext cx="294494" cy="236552"/>
                </a:xfrm>
                <a:custGeom>
                  <a:avLst/>
                  <a:gdLst>
                    <a:gd name="connsiteX0" fmla="*/ 360943 w 600541"/>
                    <a:gd name="connsiteY0" fmla="*/ 344430 h 482385"/>
                    <a:gd name="connsiteX1" fmla="*/ 415206 w 600541"/>
                    <a:gd name="connsiteY1" fmla="*/ 369480 h 482385"/>
                    <a:gd name="connsiteX2" fmla="*/ 334409 w 600541"/>
                    <a:gd name="connsiteY2" fmla="*/ 431508 h 482385"/>
                    <a:gd name="connsiteX3" fmla="*/ 360943 w 600541"/>
                    <a:gd name="connsiteY3" fmla="*/ 344430 h 482385"/>
                    <a:gd name="connsiteX4" fmla="*/ 158230 w 600541"/>
                    <a:gd name="connsiteY4" fmla="*/ 344430 h 482385"/>
                    <a:gd name="connsiteX5" fmla="*/ 184529 w 600541"/>
                    <a:gd name="connsiteY5" fmla="*/ 431014 h 482385"/>
                    <a:gd name="connsiteX6" fmla="*/ 104437 w 600541"/>
                    <a:gd name="connsiteY6" fmla="*/ 369236 h 482385"/>
                    <a:gd name="connsiteX7" fmla="*/ 158230 w 600541"/>
                    <a:gd name="connsiteY7" fmla="*/ 344430 h 482385"/>
                    <a:gd name="connsiteX8" fmla="*/ 272241 w 600541"/>
                    <a:gd name="connsiteY8" fmla="*/ 331516 h 482385"/>
                    <a:gd name="connsiteX9" fmla="*/ 343018 w 600541"/>
                    <a:gd name="connsiteY9" fmla="*/ 339630 h 482385"/>
                    <a:gd name="connsiteX10" fmla="*/ 308586 w 600541"/>
                    <a:gd name="connsiteY10" fmla="*/ 440343 h 482385"/>
                    <a:gd name="connsiteX11" fmla="*/ 272241 w 600541"/>
                    <a:gd name="connsiteY11" fmla="*/ 445832 h 482385"/>
                    <a:gd name="connsiteX12" fmla="*/ 253118 w 600541"/>
                    <a:gd name="connsiteY12" fmla="*/ 331516 h 482385"/>
                    <a:gd name="connsiteX13" fmla="*/ 253118 w 600541"/>
                    <a:gd name="connsiteY13" fmla="*/ 446044 h 482385"/>
                    <a:gd name="connsiteX14" fmla="*/ 212245 w 600541"/>
                    <a:gd name="connsiteY14" fmla="*/ 440079 h 482385"/>
                    <a:gd name="connsiteX15" fmla="*/ 177825 w 600541"/>
                    <a:gd name="connsiteY15" fmla="*/ 339867 h 482385"/>
                    <a:gd name="connsiteX16" fmla="*/ 253118 w 600541"/>
                    <a:gd name="connsiteY16" fmla="*/ 331516 h 482385"/>
                    <a:gd name="connsiteX17" fmla="*/ 368784 w 600541"/>
                    <a:gd name="connsiteY17" fmla="*/ 260175 h 482385"/>
                    <a:gd name="connsiteX18" fmla="*/ 454583 w 600541"/>
                    <a:gd name="connsiteY18" fmla="*/ 260175 h 482385"/>
                    <a:gd name="connsiteX19" fmla="*/ 425904 w 600541"/>
                    <a:gd name="connsiteY19" fmla="*/ 353251 h 482385"/>
                    <a:gd name="connsiteX20" fmla="*/ 363765 w 600541"/>
                    <a:gd name="connsiteY20" fmla="*/ 325090 h 482385"/>
                    <a:gd name="connsiteX21" fmla="*/ 368784 w 600541"/>
                    <a:gd name="connsiteY21" fmla="*/ 260175 h 482385"/>
                    <a:gd name="connsiteX22" fmla="*/ 272241 w 600541"/>
                    <a:gd name="connsiteY22" fmla="*/ 260175 h 482385"/>
                    <a:gd name="connsiteX23" fmla="*/ 349440 w 600541"/>
                    <a:gd name="connsiteY23" fmla="*/ 260175 h 482385"/>
                    <a:gd name="connsiteX24" fmla="*/ 345616 w 600541"/>
                    <a:gd name="connsiteY24" fmla="*/ 320297 h 482385"/>
                    <a:gd name="connsiteX25" fmla="*/ 272241 w 600541"/>
                    <a:gd name="connsiteY25" fmla="*/ 312185 h 482385"/>
                    <a:gd name="connsiteX26" fmla="*/ 169710 w 600541"/>
                    <a:gd name="connsiteY26" fmla="*/ 260175 h 482385"/>
                    <a:gd name="connsiteX27" fmla="*/ 253118 w 600541"/>
                    <a:gd name="connsiteY27" fmla="*/ 260175 h 482385"/>
                    <a:gd name="connsiteX28" fmla="*/ 253118 w 600541"/>
                    <a:gd name="connsiteY28" fmla="*/ 312185 h 482385"/>
                    <a:gd name="connsiteX29" fmla="*/ 174729 w 600541"/>
                    <a:gd name="connsiteY29" fmla="*/ 320297 h 482385"/>
                    <a:gd name="connsiteX30" fmla="*/ 169710 w 600541"/>
                    <a:gd name="connsiteY30" fmla="*/ 260175 h 482385"/>
                    <a:gd name="connsiteX31" fmla="*/ 65273 w 600541"/>
                    <a:gd name="connsiteY31" fmla="*/ 260175 h 482385"/>
                    <a:gd name="connsiteX32" fmla="*/ 150605 w 600541"/>
                    <a:gd name="connsiteY32" fmla="*/ 260175 h 482385"/>
                    <a:gd name="connsiteX33" fmla="*/ 155385 w 600541"/>
                    <a:gd name="connsiteY33" fmla="*/ 325078 h 482385"/>
                    <a:gd name="connsiteX34" fmla="*/ 93717 w 600541"/>
                    <a:gd name="connsiteY34" fmla="*/ 352757 h 482385"/>
                    <a:gd name="connsiteX35" fmla="*/ 65273 w 600541"/>
                    <a:gd name="connsiteY35" fmla="*/ 260175 h 482385"/>
                    <a:gd name="connsiteX36" fmla="*/ 346333 w 600541"/>
                    <a:gd name="connsiteY36" fmla="*/ 186645 h 482385"/>
                    <a:gd name="connsiteX37" fmla="*/ 349440 w 600541"/>
                    <a:gd name="connsiteY37" fmla="*/ 244367 h 482385"/>
                    <a:gd name="connsiteX38" fmla="*/ 272241 w 600541"/>
                    <a:gd name="connsiteY38" fmla="*/ 244367 h 482385"/>
                    <a:gd name="connsiteX39" fmla="*/ 272241 w 600541"/>
                    <a:gd name="connsiteY39" fmla="*/ 193801 h 482385"/>
                    <a:gd name="connsiteX40" fmla="*/ 346333 w 600541"/>
                    <a:gd name="connsiteY40" fmla="*/ 186645 h 482385"/>
                    <a:gd name="connsiteX41" fmla="*/ 174251 w 600541"/>
                    <a:gd name="connsiteY41" fmla="*/ 186645 h 482385"/>
                    <a:gd name="connsiteX42" fmla="*/ 253118 w 600541"/>
                    <a:gd name="connsiteY42" fmla="*/ 193801 h 482385"/>
                    <a:gd name="connsiteX43" fmla="*/ 253118 w 600541"/>
                    <a:gd name="connsiteY43" fmla="*/ 244367 h 482385"/>
                    <a:gd name="connsiteX44" fmla="*/ 169710 w 600541"/>
                    <a:gd name="connsiteY44" fmla="*/ 244367 h 482385"/>
                    <a:gd name="connsiteX45" fmla="*/ 174251 w 600541"/>
                    <a:gd name="connsiteY45" fmla="*/ 186645 h 482385"/>
                    <a:gd name="connsiteX46" fmla="*/ 92525 w 600541"/>
                    <a:gd name="connsiteY46" fmla="*/ 153974 h 482385"/>
                    <a:gd name="connsiteX47" fmla="*/ 154679 w 600541"/>
                    <a:gd name="connsiteY47" fmla="*/ 181879 h 482385"/>
                    <a:gd name="connsiteX48" fmla="*/ 150376 w 600541"/>
                    <a:gd name="connsiteY48" fmla="*/ 244368 h 482385"/>
                    <a:gd name="connsiteX49" fmla="*/ 65273 w 600541"/>
                    <a:gd name="connsiteY49" fmla="*/ 244368 h 482385"/>
                    <a:gd name="connsiteX50" fmla="*/ 92525 w 600541"/>
                    <a:gd name="connsiteY50" fmla="*/ 153974 h 482385"/>
                    <a:gd name="connsiteX51" fmla="*/ 426413 w 600541"/>
                    <a:gd name="connsiteY51" fmla="*/ 153197 h 482385"/>
                    <a:gd name="connsiteX52" fmla="*/ 429044 w 600541"/>
                    <a:gd name="connsiteY52" fmla="*/ 156061 h 482385"/>
                    <a:gd name="connsiteX53" fmla="*/ 444350 w 600541"/>
                    <a:gd name="connsiteY53" fmla="*/ 188758 h 482385"/>
                    <a:gd name="connsiteX54" fmla="*/ 404410 w 600541"/>
                    <a:gd name="connsiteY54" fmla="*/ 212863 h 482385"/>
                    <a:gd name="connsiteX55" fmla="*/ 392930 w 600541"/>
                    <a:gd name="connsiteY55" fmla="*/ 231002 h 482385"/>
                    <a:gd name="connsiteX56" fmla="*/ 394844 w 600541"/>
                    <a:gd name="connsiteY56" fmla="*/ 244367 h 482385"/>
                    <a:gd name="connsiteX57" fmla="*/ 368775 w 600541"/>
                    <a:gd name="connsiteY57" fmla="*/ 244367 h 482385"/>
                    <a:gd name="connsiteX58" fmla="*/ 364470 w 600541"/>
                    <a:gd name="connsiteY58" fmla="*/ 181837 h 482385"/>
                    <a:gd name="connsiteX59" fmla="*/ 426413 w 600541"/>
                    <a:gd name="connsiteY59" fmla="*/ 153197 h 482385"/>
                    <a:gd name="connsiteX60" fmla="*/ 182835 w 600541"/>
                    <a:gd name="connsiteY60" fmla="*/ 72541 h 482385"/>
                    <a:gd name="connsiteX61" fmla="*/ 157498 w 600541"/>
                    <a:gd name="connsiteY61" fmla="*/ 161101 h 482385"/>
                    <a:gd name="connsiteX62" fmla="*/ 103237 w 600541"/>
                    <a:gd name="connsiteY62" fmla="*/ 135798 h 482385"/>
                    <a:gd name="connsiteX63" fmla="*/ 182835 w 600541"/>
                    <a:gd name="connsiteY63" fmla="*/ 72541 h 482385"/>
                    <a:gd name="connsiteX64" fmla="*/ 336032 w 600541"/>
                    <a:gd name="connsiteY64" fmla="*/ 72330 h 482385"/>
                    <a:gd name="connsiteX65" fmla="*/ 374284 w 600541"/>
                    <a:gd name="connsiteY65" fmla="*/ 93807 h 482385"/>
                    <a:gd name="connsiteX66" fmla="*/ 373806 w 600541"/>
                    <a:gd name="connsiteY66" fmla="*/ 94284 h 482385"/>
                    <a:gd name="connsiteX67" fmla="*/ 361852 w 600541"/>
                    <a:gd name="connsiteY67" fmla="*/ 111943 h 482385"/>
                    <a:gd name="connsiteX68" fmla="*/ 368785 w 600541"/>
                    <a:gd name="connsiteY68" fmla="*/ 131988 h 482385"/>
                    <a:gd name="connsiteX69" fmla="*/ 370220 w 600541"/>
                    <a:gd name="connsiteY69" fmla="*/ 133420 h 482385"/>
                    <a:gd name="connsiteX70" fmla="*/ 393649 w 600541"/>
                    <a:gd name="connsiteY70" fmla="*/ 142726 h 482385"/>
                    <a:gd name="connsiteX71" fmla="*/ 396279 w 600541"/>
                    <a:gd name="connsiteY71" fmla="*/ 142726 h 482385"/>
                    <a:gd name="connsiteX72" fmla="*/ 407515 w 600541"/>
                    <a:gd name="connsiteY72" fmla="*/ 141533 h 482385"/>
                    <a:gd name="connsiteX73" fmla="*/ 361613 w 600541"/>
                    <a:gd name="connsiteY73" fmla="*/ 161101 h 482385"/>
                    <a:gd name="connsiteX74" fmla="*/ 336032 w 600541"/>
                    <a:gd name="connsiteY74" fmla="*/ 72330 h 482385"/>
                    <a:gd name="connsiteX75" fmla="*/ 272241 w 600541"/>
                    <a:gd name="connsiteY75" fmla="*/ 57299 h 482385"/>
                    <a:gd name="connsiteX76" fmla="*/ 310732 w 600541"/>
                    <a:gd name="connsiteY76" fmla="*/ 63263 h 482385"/>
                    <a:gd name="connsiteX77" fmla="*/ 343724 w 600541"/>
                    <a:gd name="connsiteY77" fmla="*/ 165849 h 482385"/>
                    <a:gd name="connsiteX78" fmla="*/ 272241 w 600541"/>
                    <a:gd name="connsiteY78" fmla="*/ 174438 h 482385"/>
                    <a:gd name="connsiteX79" fmla="*/ 253118 w 600541"/>
                    <a:gd name="connsiteY79" fmla="*/ 57017 h 482385"/>
                    <a:gd name="connsiteX80" fmla="*/ 253118 w 600541"/>
                    <a:gd name="connsiteY80" fmla="*/ 174438 h 482385"/>
                    <a:gd name="connsiteX81" fmla="*/ 177119 w 600541"/>
                    <a:gd name="connsiteY81" fmla="*/ 165846 h 482385"/>
                    <a:gd name="connsiteX82" fmla="*/ 209861 w 600541"/>
                    <a:gd name="connsiteY82" fmla="*/ 63461 h 482385"/>
                    <a:gd name="connsiteX83" fmla="*/ 253118 w 600541"/>
                    <a:gd name="connsiteY83" fmla="*/ 57017 h 482385"/>
                    <a:gd name="connsiteX84" fmla="*/ 253128 w 600541"/>
                    <a:gd name="connsiteY84" fmla="*/ 0 h 482385"/>
                    <a:gd name="connsiteX85" fmla="*/ 424509 w 600541"/>
                    <a:gd name="connsiteY85" fmla="*/ 66832 h 482385"/>
                    <a:gd name="connsiteX86" fmla="*/ 436699 w 600541"/>
                    <a:gd name="connsiteY86" fmla="*/ 45350 h 482385"/>
                    <a:gd name="connsiteX87" fmla="*/ 445782 w 600541"/>
                    <a:gd name="connsiteY87" fmla="*/ 40099 h 482385"/>
                    <a:gd name="connsiteX88" fmla="*/ 453192 w 600541"/>
                    <a:gd name="connsiteY88" fmla="*/ 43202 h 482385"/>
                    <a:gd name="connsiteX89" fmla="*/ 459168 w 600541"/>
                    <a:gd name="connsiteY89" fmla="*/ 48931 h 482385"/>
                    <a:gd name="connsiteX90" fmla="*/ 463231 w 600541"/>
                    <a:gd name="connsiteY90" fmla="*/ 60865 h 482385"/>
                    <a:gd name="connsiteX91" fmla="*/ 461080 w 600541"/>
                    <a:gd name="connsiteY91" fmla="*/ 82585 h 482385"/>
                    <a:gd name="connsiteX92" fmla="*/ 517251 w 600541"/>
                    <a:gd name="connsiteY92" fmla="*/ 138677 h 482385"/>
                    <a:gd name="connsiteX93" fmla="*/ 553582 w 600541"/>
                    <a:gd name="connsiteY93" fmla="*/ 79005 h 482385"/>
                    <a:gd name="connsiteX94" fmla="*/ 564578 w 600541"/>
                    <a:gd name="connsiteY94" fmla="*/ 72561 h 482385"/>
                    <a:gd name="connsiteX95" fmla="*/ 573900 w 600541"/>
                    <a:gd name="connsiteY95" fmla="*/ 76618 h 482385"/>
                    <a:gd name="connsiteX96" fmla="*/ 578441 w 600541"/>
                    <a:gd name="connsiteY96" fmla="*/ 80915 h 482385"/>
                    <a:gd name="connsiteX97" fmla="*/ 582983 w 600541"/>
                    <a:gd name="connsiteY97" fmla="*/ 99532 h 482385"/>
                    <a:gd name="connsiteX98" fmla="*/ 558841 w 600541"/>
                    <a:gd name="connsiteY98" fmla="*/ 180208 h 482385"/>
                    <a:gd name="connsiteX99" fmla="*/ 592544 w 600541"/>
                    <a:gd name="connsiteY99" fmla="*/ 214102 h 482385"/>
                    <a:gd name="connsiteX100" fmla="*/ 589914 w 600541"/>
                    <a:gd name="connsiteY100" fmla="*/ 258020 h 482385"/>
                    <a:gd name="connsiteX101" fmla="*/ 589675 w 600541"/>
                    <a:gd name="connsiteY101" fmla="*/ 258497 h 482385"/>
                    <a:gd name="connsiteX102" fmla="*/ 568402 w 600541"/>
                    <a:gd name="connsiteY102" fmla="*/ 267567 h 482385"/>
                    <a:gd name="connsiteX103" fmla="*/ 547846 w 600541"/>
                    <a:gd name="connsiteY103" fmla="*/ 258736 h 482385"/>
                    <a:gd name="connsiteX104" fmla="*/ 515338 w 600541"/>
                    <a:gd name="connsiteY104" fmla="*/ 226275 h 482385"/>
                    <a:gd name="connsiteX105" fmla="*/ 430724 w 600541"/>
                    <a:gd name="connsiteY105" fmla="*/ 251575 h 482385"/>
                    <a:gd name="connsiteX106" fmla="*/ 425943 w 600541"/>
                    <a:gd name="connsiteY106" fmla="*/ 252291 h 482385"/>
                    <a:gd name="connsiteX107" fmla="*/ 412319 w 600541"/>
                    <a:gd name="connsiteY107" fmla="*/ 246802 h 482385"/>
                    <a:gd name="connsiteX108" fmla="*/ 407777 w 600541"/>
                    <a:gd name="connsiteY108" fmla="*/ 242267 h 482385"/>
                    <a:gd name="connsiteX109" fmla="*/ 403953 w 600541"/>
                    <a:gd name="connsiteY109" fmla="*/ 231526 h 482385"/>
                    <a:gd name="connsiteX110" fmla="*/ 410167 w 600541"/>
                    <a:gd name="connsiteY110" fmla="*/ 222217 h 482385"/>
                    <a:gd name="connsiteX111" fmla="*/ 473031 w 600541"/>
                    <a:gd name="connsiteY111" fmla="*/ 184027 h 482385"/>
                    <a:gd name="connsiteX112" fmla="*/ 418294 w 600541"/>
                    <a:gd name="connsiteY112" fmla="*/ 129368 h 482385"/>
                    <a:gd name="connsiteX113" fmla="*/ 392001 w 600541"/>
                    <a:gd name="connsiteY113" fmla="*/ 131994 h 482385"/>
                    <a:gd name="connsiteX114" fmla="*/ 390806 w 600541"/>
                    <a:gd name="connsiteY114" fmla="*/ 131994 h 482385"/>
                    <a:gd name="connsiteX115" fmla="*/ 380289 w 600541"/>
                    <a:gd name="connsiteY115" fmla="*/ 127697 h 482385"/>
                    <a:gd name="connsiteX116" fmla="*/ 374314 w 600541"/>
                    <a:gd name="connsiteY116" fmla="*/ 121730 h 482385"/>
                    <a:gd name="connsiteX117" fmla="*/ 371445 w 600541"/>
                    <a:gd name="connsiteY117" fmla="*/ 113137 h 482385"/>
                    <a:gd name="connsiteX118" fmla="*/ 376465 w 600541"/>
                    <a:gd name="connsiteY118" fmla="*/ 105499 h 482385"/>
                    <a:gd name="connsiteX119" fmla="*/ 402997 w 600541"/>
                    <a:gd name="connsiteY119" fmla="*/ 90462 h 482385"/>
                    <a:gd name="connsiteX120" fmla="*/ 253128 w 600541"/>
                    <a:gd name="connsiteY120" fmla="*/ 31745 h 482385"/>
                    <a:gd name="connsiteX121" fmla="*/ 31790 w 600541"/>
                    <a:gd name="connsiteY121" fmla="*/ 252769 h 482385"/>
                    <a:gd name="connsiteX122" fmla="*/ 157518 w 600541"/>
                    <a:gd name="connsiteY122" fmla="*/ 452072 h 482385"/>
                    <a:gd name="connsiteX123" fmla="*/ 164927 w 600541"/>
                    <a:gd name="connsiteY123" fmla="*/ 473315 h 482385"/>
                    <a:gd name="connsiteX124" fmla="*/ 150586 w 600541"/>
                    <a:gd name="connsiteY124" fmla="*/ 482385 h 482385"/>
                    <a:gd name="connsiteX125" fmla="*/ 143654 w 600541"/>
                    <a:gd name="connsiteY125" fmla="*/ 480714 h 482385"/>
                    <a:gd name="connsiteX126" fmla="*/ 0 w 600541"/>
                    <a:gd name="connsiteY126" fmla="*/ 252769 h 482385"/>
                    <a:gd name="connsiteX127" fmla="*/ 253128 w 600541"/>
                    <a:gd name="connsiteY127" fmla="*/ 0 h 4823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</a:cxnLst>
                  <a:rect l="l" t="t" r="r" b="b"/>
                  <a:pathLst>
                    <a:path w="600541" h="482385">
                      <a:moveTo>
                        <a:pt x="360943" y="344430"/>
                      </a:moveTo>
                      <a:cubicBezTo>
                        <a:pt x="383891" y="351110"/>
                        <a:pt x="402537" y="359937"/>
                        <a:pt x="415206" y="369480"/>
                      </a:cubicBezTo>
                      <a:cubicBezTo>
                        <a:pt x="394409" y="396677"/>
                        <a:pt x="366680" y="418148"/>
                        <a:pt x="334409" y="431508"/>
                      </a:cubicBezTo>
                      <a:cubicBezTo>
                        <a:pt x="345883" y="407412"/>
                        <a:pt x="354967" y="377830"/>
                        <a:pt x="360943" y="344430"/>
                      </a:cubicBezTo>
                      <a:close/>
                      <a:moveTo>
                        <a:pt x="158230" y="344430"/>
                      </a:moveTo>
                      <a:cubicBezTo>
                        <a:pt x="164207" y="377823"/>
                        <a:pt x="173292" y="407162"/>
                        <a:pt x="184529" y="431014"/>
                      </a:cubicBezTo>
                      <a:cubicBezTo>
                        <a:pt x="152731" y="417895"/>
                        <a:pt x="125237" y="396190"/>
                        <a:pt x="104437" y="369236"/>
                      </a:cubicBezTo>
                      <a:cubicBezTo>
                        <a:pt x="117108" y="359696"/>
                        <a:pt x="135517" y="351109"/>
                        <a:pt x="158230" y="344430"/>
                      </a:cubicBezTo>
                      <a:close/>
                      <a:moveTo>
                        <a:pt x="272241" y="331516"/>
                      </a:moveTo>
                      <a:cubicBezTo>
                        <a:pt x="297826" y="332232"/>
                        <a:pt x="321976" y="335096"/>
                        <a:pt x="343018" y="339630"/>
                      </a:cubicBezTo>
                      <a:cubicBezTo>
                        <a:pt x="335606" y="382111"/>
                        <a:pt x="323172" y="416477"/>
                        <a:pt x="308586" y="440343"/>
                      </a:cubicBezTo>
                      <a:cubicBezTo>
                        <a:pt x="296630" y="443207"/>
                        <a:pt x="281805" y="445116"/>
                        <a:pt x="272241" y="445832"/>
                      </a:cubicBezTo>
                      <a:close/>
                      <a:moveTo>
                        <a:pt x="253118" y="331516"/>
                      </a:moveTo>
                      <a:lnTo>
                        <a:pt x="253118" y="446044"/>
                      </a:lnTo>
                      <a:cubicBezTo>
                        <a:pt x="237342" y="445328"/>
                        <a:pt x="225152" y="443419"/>
                        <a:pt x="212245" y="440079"/>
                      </a:cubicBezTo>
                      <a:cubicBezTo>
                        <a:pt x="197664" y="416219"/>
                        <a:pt x="184996" y="381861"/>
                        <a:pt x="177825" y="339867"/>
                      </a:cubicBezTo>
                      <a:cubicBezTo>
                        <a:pt x="199815" y="334856"/>
                        <a:pt x="221328" y="331993"/>
                        <a:pt x="253118" y="331516"/>
                      </a:cubicBezTo>
                      <a:close/>
                      <a:moveTo>
                        <a:pt x="368784" y="260175"/>
                      </a:moveTo>
                      <a:lnTo>
                        <a:pt x="454583" y="260175"/>
                      </a:lnTo>
                      <a:cubicBezTo>
                        <a:pt x="453149" y="298360"/>
                        <a:pt x="442872" y="326044"/>
                        <a:pt x="425904" y="353251"/>
                      </a:cubicBezTo>
                      <a:cubicBezTo>
                        <a:pt x="410608" y="341796"/>
                        <a:pt x="389337" y="332249"/>
                        <a:pt x="363765" y="325090"/>
                      </a:cubicBezTo>
                      <a:cubicBezTo>
                        <a:pt x="366633" y="304565"/>
                        <a:pt x="368306" y="282609"/>
                        <a:pt x="368784" y="260175"/>
                      </a:cubicBezTo>
                      <a:close/>
                      <a:moveTo>
                        <a:pt x="272241" y="260175"/>
                      </a:moveTo>
                      <a:lnTo>
                        <a:pt x="349440" y="260175"/>
                      </a:lnTo>
                      <a:cubicBezTo>
                        <a:pt x="348962" y="282601"/>
                        <a:pt x="348006" y="301688"/>
                        <a:pt x="345616" y="320297"/>
                      </a:cubicBezTo>
                      <a:cubicBezTo>
                        <a:pt x="323149" y="315525"/>
                        <a:pt x="297815" y="312901"/>
                        <a:pt x="272241" y="312185"/>
                      </a:cubicBezTo>
                      <a:close/>
                      <a:moveTo>
                        <a:pt x="169710" y="260175"/>
                      </a:moveTo>
                      <a:lnTo>
                        <a:pt x="253118" y="260175"/>
                      </a:lnTo>
                      <a:lnTo>
                        <a:pt x="253118" y="312185"/>
                      </a:lnTo>
                      <a:cubicBezTo>
                        <a:pt x="221332" y="312662"/>
                        <a:pt x="198389" y="315287"/>
                        <a:pt x="174729" y="320297"/>
                      </a:cubicBezTo>
                      <a:cubicBezTo>
                        <a:pt x="172339" y="301688"/>
                        <a:pt x="170188" y="282601"/>
                        <a:pt x="169710" y="260175"/>
                      </a:cubicBezTo>
                      <a:close/>
                      <a:moveTo>
                        <a:pt x="65273" y="260175"/>
                      </a:moveTo>
                      <a:lnTo>
                        <a:pt x="150605" y="260175"/>
                      </a:lnTo>
                      <a:cubicBezTo>
                        <a:pt x="150844" y="282605"/>
                        <a:pt x="152517" y="304557"/>
                        <a:pt x="155385" y="325078"/>
                      </a:cubicBezTo>
                      <a:cubicBezTo>
                        <a:pt x="130048" y="331998"/>
                        <a:pt x="109014" y="341542"/>
                        <a:pt x="93717" y="352757"/>
                      </a:cubicBezTo>
                      <a:cubicBezTo>
                        <a:pt x="76985" y="325794"/>
                        <a:pt x="66707" y="298353"/>
                        <a:pt x="65273" y="260175"/>
                      </a:cubicBezTo>
                      <a:close/>
                      <a:moveTo>
                        <a:pt x="346333" y="186645"/>
                      </a:moveTo>
                      <a:cubicBezTo>
                        <a:pt x="348484" y="204296"/>
                        <a:pt x="349201" y="221946"/>
                        <a:pt x="349440" y="244367"/>
                      </a:cubicBezTo>
                      <a:lnTo>
                        <a:pt x="272241" y="244367"/>
                      </a:lnTo>
                      <a:lnTo>
                        <a:pt x="272241" y="193801"/>
                      </a:lnTo>
                      <a:cubicBezTo>
                        <a:pt x="297815" y="193085"/>
                        <a:pt x="323627" y="191415"/>
                        <a:pt x="346333" y="186645"/>
                      </a:cubicBezTo>
                      <a:close/>
                      <a:moveTo>
                        <a:pt x="174251" y="186645"/>
                      </a:moveTo>
                      <a:cubicBezTo>
                        <a:pt x="197911" y="191654"/>
                        <a:pt x="221332" y="193324"/>
                        <a:pt x="253118" y="193801"/>
                      </a:cubicBezTo>
                      <a:lnTo>
                        <a:pt x="253118" y="244367"/>
                      </a:lnTo>
                      <a:lnTo>
                        <a:pt x="169710" y="244367"/>
                      </a:lnTo>
                      <a:cubicBezTo>
                        <a:pt x="170188" y="221946"/>
                        <a:pt x="172100" y="204296"/>
                        <a:pt x="174251" y="186645"/>
                      </a:cubicBezTo>
                      <a:close/>
                      <a:moveTo>
                        <a:pt x="92525" y="153974"/>
                      </a:moveTo>
                      <a:cubicBezTo>
                        <a:pt x="107825" y="165661"/>
                        <a:pt x="129100" y="174724"/>
                        <a:pt x="154679" y="181879"/>
                      </a:cubicBezTo>
                      <a:cubicBezTo>
                        <a:pt x="152288" y="201198"/>
                        <a:pt x="150854" y="221948"/>
                        <a:pt x="150376" y="244368"/>
                      </a:cubicBezTo>
                      <a:lnTo>
                        <a:pt x="65273" y="244368"/>
                      </a:lnTo>
                      <a:cubicBezTo>
                        <a:pt x="66946" y="209308"/>
                        <a:pt x="76748" y="180448"/>
                        <a:pt x="92525" y="153974"/>
                      </a:cubicBezTo>
                      <a:close/>
                      <a:moveTo>
                        <a:pt x="426413" y="153197"/>
                      </a:moveTo>
                      <a:lnTo>
                        <a:pt x="429044" y="156061"/>
                      </a:lnTo>
                      <a:cubicBezTo>
                        <a:pt x="435262" y="166324"/>
                        <a:pt x="440284" y="177302"/>
                        <a:pt x="444350" y="188758"/>
                      </a:cubicBezTo>
                      <a:lnTo>
                        <a:pt x="404410" y="212863"/>
                      </a:lnTo>
                      <a:cubicBezTo>
                        <a:pt x="397953" y="216921"/>
                        <a:pt x="393648" y="223603"/>
                        <a:pt x="392930" y="231002"/>
                      </a:cubicBezTo>
                      <a:cubicBezTo>
                        <a:pt x="392213" y="235298"/>
                        <a:pt x="392930" y="237923"/>
                        <a:pt x="394844" y="244367"/>
                      </a:cubicBezTo>
                      <a:lnTo>
                        <a:pt x="368775" y="244367"/>
                      </a:lnTo>
                      <a:cubicBezTo>
                        <a:pt x="368297" y="221933"/>
                        <a:pt x="366862" y="201169"/>
                        <a:pt x="364470" y="181837"/>
                      </a:cubicBezTo>
                      <a:cubicBezTo>
                        <a:pt x="389821" y="174677"/>
                        <a:pt x="411107" y="164653"/>
                        <a:pt x="426413" y="153197"/>
                      </a:cubicBezTo>
                      <a:close/>
                      <a:moveTo>
                        <a:pt x="182835" y="72541"/>
                      </a:moveTo>
                      <a:cubicBezTo>
                        <a:pt x="171839" y="97128"/>
                        <a:pt x="162995" y="127205"/>
                        <a:pt x="157498" y="161101"/>
                      </a:cubicBezTo>
                      <a:cubicBezTo>
                        <a:pt x="134072" y="154179"/>
                        <a:pt x="115667" y="145346"/>
                        <a:pt x="103237" y="135798"/>
                      </a:cubicBezTo>
                      <a:cubicBezTo>
                        <a:pt x="123555" y="108108"/>
                        <a:pt x="151044" y="86386"/>
                        <a:pt x="182835" y="72541"/>
                      </a:cubicBezTo>
                      <a:close/>
                      <a:moveTo>
                        <a:pt x="336032" y="72330"/>
                      </a:moveTo>
                      <a:cubicBezTo>
                        <a:pt x="349659" y="78057"/>
                        <a:pt x="362569" y="85216"/>
                        <a:pt x="374284" y="93807"/>
                      </a:cubicBezTo>
                      <a:lnTo>
                        <a:pt x="373806" y="94284"/>
                      </a:lnTo>
                      <a:cubicBezTo>
                        <a:pt x="367112" y="98102"/>
                        <a:pt x="362808" y="104545"/>
                        <a:pt x="361852" y="111943"/>
                      </a:cubicBezTo>
                      <a:cubicBezTo>
                        <a:pt x="360657" y="119102"/>
                        <a:pt x="363286" y="126499"/>
                        <a:pt x="368785" y="131988"/>
                      </a:cubicBezTo>
                      <a:lnTo>
                        <a:pt x="370220" y="133420"/>
                      </a:lnTo>
                      <a:cubicBezTo>
                        <a:pt x="375957" y="139147"/>
                        <a:pt x="385042" y="142726"/>
                        <a:pt x="393649" y="142726"/>
                      </a:cubicBezTo>
                      <a:cubicBezTo>
                        <a:pt x="394605" y="142726"/>
                        <a:pt x="395561" y="142726"/>
                        <a:pt x="396279" y="142726"/>
                      </a:cubicBezTo>
                      <a:lnTo>
                        <a:pt x="407515" y="141533"/>
                      </a:lnTo>
                      <a:cubicBezTo>
                        <a:pt x="395561" y="148931"/>
                        <a:pt x="380261" y="155612"/>
                        <a:pt x="361613" y="161101"/>
                      </a:cubicBezTo>
                      <a:cubicBezTo>
                        <a:pt x="356114" y="127215"/>
                        <a:pt x="347268" y="96909"/>
                        <a:pt x="336032" y="72330"/>
                      </a:cubicBezTo>
                      <a:close/>
                      <a:moveTo>
                        <a:pt x="272241" y="57299"/>
                      </a:moveTo>
                      <a:cubicBezTo>
                        <a:pt x="285151" y="58015"/>
                        <a:pt x="298300" y="59923"/>
                        <a:pt x="310732" y="63263"/>
                      </a:cubicBezTo>
                      <a:cubicBezTo>
                        <a:pt x="325076" y="88075"/>
                        <a:pt x="336791" y="123145"/>
                        <a:pt x="343724" y="165849"/>
                      </a:cubicBezTo>
                      <a:cubicBezTo>
                        <a:pt x="322446" y="170621"/>
                        <a:pt x="297822" y="173722"/>
                        <a:pt x="272241" y="174438"/>
                      </a:cubicBezTo>
                      <a:close/>
                      <a:moveTo>
                        <a:pt x="253118" y="57017"/>
                      </a:moveTo>
                      <a:lnTo>
                        <a:pt x="253118" y="174438"/>
                      </a:lnTo>
                      <a:cubicBezTo>
                        <a:pt x="221332" y="173961"/>
                        <a:pt x="199345" y="170858"/>
                        <a:pt x="177119" y="165846"/>
                      </a:cubicBezTo>
                      <a:cubicBezTo>
                        <a:pt x="184050" y="123126"/>
                        <a:pt x="195521" y="88282"/>
                        <a:pt x="209861" y="63461"/>
                      </a:cubicBezTo>
                      <a:cubicBezTo>
                        <a:pt x="223483" y="59881"/>
                        <a:pt x="237345" y="57494"/>
                        <a:pt x="253118" y="57017"/>
                      </a:cubicBezTo>
                      <a:close/>
                      <a:moveTo>
                        <a:pt x="253128" y="0"/>
                      </a:moveTo>
                      <a:cubicBezTo>
                        <a:pt x="316708" y="0"/>
                        <a:pt x="377899" y="24107"/>
                        <a:pt x="424509" y="66832"/>
                      </a:cubicBezTo>
                      <a:lnTo>
                        <a:pt x="436699" y="45350"/>
                      </a:lnTo>
                      <a:cubicBezTo>
                        <a:pt x="438611" y="42009"/>
                        <a:pt x="441958" y="40099"/>
                        <a:pt x="445782" y="40099"/>
                      </a:cubicBezTo>
                      <a:cubicBezTo>
                        <a:pt x="448411" y="40099"/>
                        <a:pt x="451041" y="41054"/>
                        <a:pt x="453192" y="43202"/>
                      </a:cubicBezTo>
                      <a:lnTo>
                        <a:pt x="459168" y="48931"/>
                      </a:lnTo>
                      <a:cubicBezTo>
                        <a:pt x="462036" y="52034"/>
                        <a:pt x="463709" y="56807"/>
                        <a:pt x="463231" y="60865"/>
                      </a:cubicBezTo>
                      <a:lnTo>
                        <a:pt x="461080" y="82585"/>
                      </a:lnTo>
                      <a:lnTo>
                        <a:pt x="517251" y="138677"/>
                      </a:lnTo>
                      <a:lnTo>
                        <a:pt x="553582" y="79005"/>
                      </a:lnTo>
                      <a:cubicBezTo>
                        <a:pt x="555973" y="74948"/>
                        <a:pt x="560036" y="72561"/>
                        <a:pt x="564578" y="72561"/>
                      </a:cubicBezTo>
                      <a:cubicBezTo>
                        <a:pt x="567924" y="72561"/>
                        <a:pt x="571270" y="73993"/>
                        <a:pt x="573900" y="76618"/>
                      </a:cubicBezTo>
                      <a:lnTo>
                        <a:pt x="578441" y="80915"/>
                      </a:lnTo>
                      <a:cubicBezTo>
                        <a:pt x="582983" y="85450"/>
                        <a:pt x="584895" y="93326"/>
                        <a:pt x="582983" y="99532"/>
                      </a:cubicBezTo>
                      <a:lnTo>
                        <a:pt x="558841" y="180208"/>
                      </a:lnTo>
                      <a:lnTo>
                        <a:pt x="592544" y="214102"/>
                      </a:lnTo>
                      <a:cubicBezTo>
                        <a:pt x="605451" y="226752"/>
                        <a:pt x="601388" y="246324"/>
                        <a:pt x="589914" y="258020"/>
                      </a:cubicBezTo>
                      <a:lnTo>
                        <a:pt x="589675" y="258497"/>
                      </a:lnTo>
                      <a:cubicBezTo>
                        <a:pt x="583461" y="264464"/>
                        <a:pt x="575812" y="267567"/>
                        <a:pt x="568402" y="267567"/>
                      </a:cubicBezTo>
                      <a:cubicBezTo>
                        <a:pt x="560753" y="267567"/>
                        <a:pt x="553582" y="264464"/>
                        <a:pt x="547846" y="258736"/>
                      </a:cubicBezTo>
                      <a:lnTo>
                        <a:pt x="515338" y="226275"/>
                      </a:lnTo>
                      <a:lnTo>
                        <a:pt x="430724" y="251575"/>
                      </a:lnTo>
                      <a:cubicBezTo>
                        <a:pt x="429289" y="252053"/>
                        <a:pt x="427616" y="252291"/>
                        <a:pt x="425943" y="252291"/>
                      </a:cubicBezTo>
                      <a:cubicBezTo>
                        <a:pt x="420924" y="252291"/>
                        <a:pt x="415665" y="250143"/>
                        <a:pt x="412319" y="246802"/>
                      </a:cubicBezTo>
                      <a:lnTo>
                        <a:pt x="407777" y="242267"/>
                      </a:lnTo>
                      <a:cubicBezTo>
                        <a:pt x="404909" y="239402"/>
                        <a:pt x="403475" y="235583"/>
                        <a:pt x="403953" y="231526"/>
                      </a:cubicBezTo>
                      <a:cubicBezTo>
                        <a:pt x="404431" y="227707"/>
                        <a:pt x="406821" y="224365"/>
                        <a:pt x="410167" y="222217"/>
                      </a:cubicBezTo>
                      <a:lnTo>
                        <a:pt x="473031" y="184027"/>
                      </a:lnTo>
                      <a:lnTo>
                        <a:pt x="418294" y="129368"/>
                      </a:lnTo>
                      <a:lnTo>
                        <a:pt x="392001" y="131994"/>
                      </a:lnTo>
                      <a:cubicBezTo>
                        <a:pt x="391762" y="131994"/>
                        <a:pt x="391284" y="131994"/>
                        <a:pt x="390806" y="131994"/>
                      </a:cubicBezTo>
                      <a:cubicBezTo>
                        <a:pt x="386982" y="131994"/>
                        <a:pt x="382918" y="130323"/>
                        <a:pt x="380289" y="127697"/>
                      </a:cubicBezTo>
                      <a:lnTo>
                        <a:pt x="374314" y="121730"/>
                      </a:lnTo>
                      <a:cubicBezTo>
                        <a:pt x="371923" y="119582"/>
                        <a:pt x="370967" y="116240"/>
                        <a:pt x="371445" y="113137"/>
                      </a:cubicBezTo>
                      <a:cubicBezTo>
                        <a:pt x="371684" y="110034"/>
                        <a:pt x="373596" y="107170"/>
                        <a:pt x="376465" y="105499"/>
                      </a:cubicBezTo>
                      <a:lnTo>
                        <a:pt x="402997" y="90462"/>
                      </a:lnTo>
                      <a:cubicBezTo>
                        <a:pt x="362362" y="52988"/>
                        <a:pt x="308582" y="31745"/>
                        <a:pt x="253128" y="31745"/>
                      </a:cubicBezTo>
                      <a:cubicBezTo>
                        <a:pt x="131225" y="31745"/>
                        <a:pt x="31790" y="130800"/>
                        <a:pt x="31790" y="252769"/>
                      </a:cubicBezTo>
                      <a:cubicBezTo>
                        <a:pt x="31790" y="337264"/>
                        <a:pt x="81269" y="415553"/>
                        <a:pt x="157518" y="452072"/>
                      </a:cubicBezTo>
                      <a:cubicBezTo>
                        <a:pt x="165405" y="455891"/>
                        <a:pt x="168752" y="465438"/>
                        <a:pt x="164927" y="473315"/>
                      </a:cubicBezTo>
                      <a:cubicBezTo>
                        <a:pt x="162298" y="479043"/>
                        <a:pt x="156562" y="482385"/>
                        <a:pt x="150586" y="482385"/>
                      </a:cubicBezTo>
                      <a:cubicBezTo>
                        <a:pt x="148196" y="482385"/>
                        <a:pt x="145805" y="481669"/>
                        <a:pt x="143654" y="480714"/>
                      </a:cubicBezTo>
                      <a:cubicBezTo>
                        <a:pt x="56410" y="438944"/>
                        <a:pt x="0" y="349437"/>
                        <a:pt x="0" y="252769"/>
                      </a:cubicBezTo>
                      <a:cubicBezTo>
                        <a:pt x="0" y="113376"/>
                        <a:pt x="113537" y="0"/>
                        <a:pt x="25312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5" name="ïṧļide">
                <a:extLst>
                  <a:ext uri="{FF2B5EF4-FFF2-40B4-BE49-F238E27FC236}">
                    <a16:creationId xmlns:a16="http://schemas.microsoft.com/office/drawing/2014/main" id="{DDFD11D5-7A83-4BC7-96DF-0FB8DD1A2EA7}"/>
                  </a:ext>
                </a:extLst>
              </p:cNvPr>
              <p:cNvSpPr/>
              <p:nvPr/>
            </p:nvSpPr>
            <p:spPr>
              <a:xfrm>
                <a:off x="8236100" y="2735725"/>
                <a:ext cx="2121238" cy="694944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prstTxWarp prst="textNoShape">
                  <a:avLst/>
                </a:prstTxWarp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defTabSz="1219170">
                  <a:spcBef>
                    <a:spcPct val="0"/>
                  </a:spcBef>
                  <a:defRPr/>
                </a:pPr>
                <a:r>
                  <a:rPr lang="en-US" altLang="zh-CN" sz="1100" b="1" dirty="0">
                    <a:solidFill>
                      <a:schemeClr val="tx1"/>
                    </a:solidFill>
                  </a:rPr>
                  <a:t>May: Reviewed and approved by the University International Student Affairs Leading Group</a:t>
                </a:r>
              </a:p>
            </p:txBody>
          </p:sp>
        </p:grpSp>
      </p:grpSp>
      <p:sp>
        <p:nvSpPr>
          <p:cNvPr id="227" name="ïşļïḓé">
            <a:extLst>
              <a:ext uri="{FF2B5EF4-FFF2-40B4-BE49-F238E27FC236}">
                <a16:creationId xmlns:a16="http://schemas.microsoft.com/office/drawing/2014/main" id="{4CAB7F93-9638-4FAA-B5DE-5560B8EA2B5A}"/>
              </a:ext>
            </a:extLst>
          </p:cNvPr>
          <p:cNvSpPr/>
          <p:nvPr/>
        </p:nvSpPr>
        <p:spPr>
          <a:xfrm>
            <a:off x="7645178" y="5165022"/>
            <a:ext cx="546586" cy="546586"/>
          </a:xfrm>
          <a:prstGeom prst="ellipse">
            <a:avLst/>
          </a:prstGeom>
          <a:solidFill>
            <a:schemeClr val="accent1"/>
          </a:solidFill>
          <a:ln w="28575" cap="rnd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28" name="ïṥḻiḓè">
            <a:extLst>
              <a:ext uri="{FF2B5EF4-FFF2-40B4-BE49-F238E27FC236}">
                <a16:creationId xmlns:a16="http://schemas.microsoft.com/office/drawing/2014/main" id="{49359648-9E85-4CF2-80A7-7C0DF8DEDE9F}"/>
              </a:ext>
            </a:extLst>
          </p:cNvPr>
          <p:cNvSpPr/>
          <p:nvPr/>
        </p:nvSpPr>
        <p:spPr>
          <a:xfrm>
            <a:off x="7790316" y="5320039"/>
            <a:ext cx="294494" cy="236552"/>
          </a:xfrm>
          <a:custGeom>
            <a:avLst/>
            <a:gdLst>
              <a:gd name="connsiteX0" fmla="*/ 360943 w 600541"/>
              <a:gd name="connsiteY0" fmla="*/ 344430 h 482385"/>
              <a:gd name="connsiteX1" fmla="*/ 415206 w 600541"/>
              <a:gd name="connsiteY1" fmla="*/ 369480 h 482385"/>
              <a:gd name="connsiteX2" fmla="*/ 334409 w 600541"/>
              <a:gd name="connsiteY2" fmla="*/ 431508 h 482385"/>
              <a:gd name="connsiteX3" fmla="*/ 360943 w 600541"/>
              <a:gd name="connsiteY3" fmla="*/ 344430 h 482385"/>
              <a:gd name="connsiteX4" fmla="*/ 158230 w 600541"/>
              <a:gd name="connsiteY4" fmla="*/ 344430 h 482385"/>
              <a:gd name="connsiteX5" fmla="*/ 184529 w 600541"/>
              <a:gd name="connsiteY5" fmla="*/ 431014 h 482385"/>
              <a:gd name="connsiteX6" fmla="*/ 104437 w 600541"/>
              <a:gd name="connsiteY6" fmla="*/ 369236 h 482385"/>
              <a:gd name="connsiteX7" fmla="*/ 158230 w 600541"/>
              <a:gd name="connsiteY7" fmla="*/ 344430 h 482385"/>
              <a:gd name="connsiteX8" fmla="*/ 272241 w 600541"/>
              <a:gd name="connsiteY8" fmla="*/ 331516 h 482385"/>
              <a:gd name="connsiteX9" fmla="*/ 343018 w 600541"/>
              <a:gd name="connsiteY9" fmla="*/ 339630 h 482385"/>
              <a:gd name="connsiteX10" fmla="*/ 308586 w 600541"/>
              <a:gd name="connsiteY10" fmla="*/ 440343 h 482385"/>
              <a:gd name="connsiteX11" fmla="*/ 272241 w 600541"/>
              <a:gd name="connsiteY11" fmla="*/ 445832 h 482385"/>
              <a:gd name="connsiteX12" fmla="*/ 253118 w 600541"/>
              <a:gd name="connsiteY12" fmla="*/ 331516 h 482385"/>
              <a:gd name="connsiteX13" fmla="*/ 253118 w 600541"/>
              <a:gd name="connsiteY13" fmla="*/ 446044 h 482385"/>
              <a:gd name="connsiteX14" fmla="*/ 212245 w 600541"/>
              <a:gd name="connsiteY14" fmla="*/ 440079 h 482385"/>
              <a:gd name="connsiteX15" fmla="*/ 177825 w 600541"/>
              <a:gd name="connsiteY15" fmla="*/ 339867 h 482385"/>
              <a:gd name="connsiteX16" fmla="*/ 253118 w 600541"/>
              <a:gd name="connsiteY16" fmla="*/ 331516 h 482385"/>
              <a:gd name="connsiteX17" fmla="*/ 368784 w 600541"/>
              <a:gd name="connsiteY17" fmla="*/ 260175 h 482385"/>
              <a:gd name="connsiteX18" fmla="*/ 454583 w 600541"/>
              <a:gd name="connsiteY18" fmla="*/ 260175 h 482385"/>
              <a:gd name="connsiteX19" fmla="*/ 425904 w 600541"/>
              <a:gd name="connsiteY19" fmla="*/ 353251 h 482385"/>
              <a:gd name="connsiteX20" fmla="*/ 363765 w 600541"/>
              <a:gd name="connsiteY20" fmla="*/ 325090 h 482385"/>
              <a:gd name="connsiteX21" fmla="*/ 368784 w 600541"/>
              <a:gd name="connsiteY21" fmla="*/ 260175 h 482385"/>
              <a:gd name="connsiteX22" fmla="*/ 272241 w 600541"/>
              <a:gd name="connsiteY22" fmla="*/ 260175 h 482385"/>
              <a:gd name="connsiteX23" fmla="*/ 349440 w 600541"/>
              <a:gd name="connsiteY23" fmla="*/ 260175 h 482385"/>
              <a:gd name="connsiteX24" fmla="*/ 345616 w 600541"/>
              <a:gd name="connsiteY24" fmla="*/ 320297 h 482385"/>
              <a:gd name="connsiteX25" fmla="*/ 272241 w 600541"/>
              <a:gd name="connsiteY25" fmla="*/ 312185 h 482385"/>
              <a:gd name="connsiteX26" fmla="*/ 169710 w 600541"/>
              <a:gd name="connsiteY26" fmla="*/ 260175 h 482385"/>
              <a:gd name="connsiteX27" fmla="*/ 253118 w 600541"/>
              <a:gd name="connsiteY27" fmla="*/ 260175 h 482385"/>
              <a:gd name="connsiteX28" fmla="*/ 253118 w 600541"/>
              <a:gd name="connsiteY28" fmla="*/ 312185 h 482385"/>
              <a:gd name="connsiteX29" fmla="*/ 174729 w 600541"/>
              <a:gd name="connsiteY29" fmla="*/ 320297 h 482385"/>
              <a:gd name="connsiteX30" fmla="*/ 169710 w 600541"/>
              <a:gd name="connsiteY30" fmla="*/ 260175 h 482385"/>
              <a:gd name="connsiteX31" fmla="*/ 65273 w 600541"/>
              <a:gd name="connsiteY31" fmla="*/ 260175 h 482385"/>
              <a:gd name="connsiteX32" fmla="*/ 150605 w 600541"/>
              <a:gd name="connsiteY32" fmla="*/ 260175 h 482385"/>
              <a:gd name="connsiteX33" fmla="*/ 155385 w 600541"/>
              <a:gd name="connsiteY33" fmla="*/ 325078 h 482385"/>
              <a:gd name="connsiteX34" fmla="*/ 93717 w 600541"/>
              <a:gd name="connsiteY34" fmla="*/ 352757 h 482385"/>
              <a:gd name="connsiteX35" fmla="*/ 65273 w 600541"/>
              <a:gd name="connsiteY35" fmla="*/ 260175 h 482385"/>
              <a:gd name="connsiteX36" fmla="*/ 346333 w 600541"/>
              <a:gd name="connsiteY36" fmla="*/ 186645 h 482385"/>
              <a:gd name="connsiteX37" fmla="*/ 349440 w 600541"/>
              <a:gd name="connsiteY37" fmla="*/ 244367 h 482385"/>
              <a:gd name="connsiteX38" fmla="*/ 272241 w 600541"/>
              <a:gd name="connsiteY38" fmla="*/ 244367 h 482385"/>
              <a:gd name="connsiteX39" fmla="*/ 272241 w 600541"/>
              <a:gd name="connsiteY39" fmla="*/ 193801 h 482385"/>
              <a:gd name="connsiteX40" fmla="*/ 346333 w 600541"/>
              <a:gd name="connsiteY40" fmla="*/ 186645 h 482385"/>
              <a:gd name="connsiteX41" fmla="*/ 174251 w 600541"/>
              <a:gd name="connsiteY41" fmla="*/ 186645 h 482385"/>
              <a:gd name="connsiteX42" fmla="*/ 253118 w 600541"/>
              <a:gd name="connsiteY42" fmla="*/ 193801 h 482385"/>
              <a:gd name="connsiteX43" fmla="*/ 253118 w 600541"/>
              <a:gd name="connsiteY43" fmla="*/ 244367 h 482385"/>
              <a:gd name="connsiteX44" fmla="*/ 169710 w 600541"/>
              <a:gd name="connsiteY44" fmla="*/ 244367 h 482385"/>
              <a:gd name="connsiteX45" fmla="*/ 174251 w 600541"/>
              <a:gd name="connsiteY45" fmla="*/ 186645 h 482385"/>
              <a:gd name="connsiteX46" fmla="*/ 92525 w 600541"/>
              <a:gd name="connsiteY46" fmla="*/ 153974 h 482385"/>
              <a:gd name="connsiteX47" fmla="*/ 154679 w 600541"/>
              <a:gd name="connsiteY47" fmla="*/ 181879 h 482385"/>
              <a:gd name="connsiteX48" fmla="*/ 150376 w 600541"/>
              <a:gd name="connsiteY48" fmla="*/ 244368 h 482385"/>
              <a:gd name="connsiteX49" fmla="*/ 65273 w 600541"/>
              <a:gd name="connsiteY49" fmla="*/ 244368 h 482385"/>
              <a:gd name="connsiteX50" fmla="*/ 92525 w 600541"/>
              <a:gd name="connsiteY50" fmla="*/ 153974 h 482385"/>
              <a:gd name="connsiteX51" fmla="*/ 426413 w 600541"/>
              <a:gd name="connsiteY51" fmla="*/ 153197 h 482385"/>
              <a:gd name="connsiteX52" fmla="*/ 429044 w 600541"/>
              <a:gd name="connsiteY52" fmla="*/ 156061 h 482385"/>
              <a:gd name="connsiteX53" fmla="*/ 444350 w 600541"/>
              <a:gd name="connsiteY53" fmla="*/ 188758 h 482385"/>
              <a:gd name="connsiteX54" fmla="*/ 404410 w 600541"/>
              <a:gd name="connsiteY54" fmla="*/ 212863 h 482385"/>
              <a:gd name="connsiteX55" fmla="*/ 392930 w 600541"/>
              <a:gd name="connsiteY55" fmla="*/ 231002 h 482385"/>
              <a:gd name="connsiteX56" fmla="*/ 394844 w 600541"/>
              <a:gd name="connsiteY56" fmla="*/ 244367 h 482385"/>
              <a:gd name="connsiteX57" fmla="*/ 368775 w 600541"/>
              <a:gd name="connsiteY57" fmla="*/ 244367 h 482385"/>
              <a:gd name="connsiteX58" fmla="*/ 364470 w 600541"/>
              <a:gd name="connsiteY58" fmla="*/ 181837 h 482385"/>
              <a:gd name="connsiteX59" fmla="*/ 426413 w 600541"/>
              <a:gd name="connsiteY59" fmla="*/ 153197 h 482385"/>
              <a:gd name="connsiteX60" fmla="*/ 182835 w 600541"/>
              <a:gd name="connsiteY60" fmla="*/ 72541 h 482385"/>
              <a:gd name="connsiteX61" fmla="*/ 157498 w 600541"/>
              <a:gd name="connsiteY61" fmla="*/ 161101 h 482385"/>
              <a:gd name="connsiteX62" fmla="*/ 103237 w 600541"/>
              <a:gd name="connsiteY62" fmla="*/ 135798 h 482385"/>
              <a:gd name="connsiteX63" fmla="*/ 182835 w 600541"/>
              <a:gd name="connsiteY63" fmla="*/ 72541 h 482385"/>
              <a:gd name="connsiteX64" fmla="*/ 336032 w 600541"/>
              <a:gd name="connsiteY64" fmla="*/ 72330 h 482385"/>
              <a:gd name="connsiteX65" fmla="*/ 374284 w 600541"/>
              <a:gd name="connsiteY65" fmla="*/ 93807 h 482385"/>
              <a:gd name="connsiteX66" fmla="*/ 373806 w 600541"/>
              <a:gd name="connsiteY66" fmla="*/ 94284 h 482385"/>
              <a:gd name="connsiteX67" fmla="*/ 361852 w 600541"/>
              <a:gd name="connsiteY67" fmla="*/ 111943 h 482385"/>
              <a:gd name="connsiteX68" fmla="*/ 368785 w 600541"/>
              <a:gd name="connsiteY68" fmla="*/ 131988 h 482385"/>
              <a:gd name="connsiteX69" fmla="*/ 370220 w 600541"/>
              <a:gd name="connsiteY69" fmla="*/ 133420 h 482385"/>
              <a:gd name="connsiteX70" fmla="*/ 393649 w 600541"/>
              <a:gd name="connsiteY70" fmla="*/ 142726 h 482385"/>
              <a:gd name="connsiteX71" fmla="*/ 396279 w 600541"/>
              <a:gd name="connsiteY71" fmla="*/ 142726 h 482385"/>
              <a:gd name="connsiteX72" fmla="*/ 407515 w 600541"/>
              <a:gd name="connsiteY72" fmla="*/ 141533 h 482385"/>
              <a:gd name="connsiteX73" fmla="*/ 361613 w 600541"/>
              <a:gd name="connsiteY73" fmla="*/ 161101 h 482385"/>
              <a:gd name="connsiteX74" fmla="*/ 336032 w 600541"/>
              <a:gd name="connsiteY74" fmla="*/ 72330 h 482385"/>
              <a:gd name="connsiteX75" fmla="*/ 272241 w 600541"/>
              <a:gd name="connsiteY75" fmla="*/ 57299 h 482385"/>
              <a:gd name="connsiteX76" fmla="*/ 310732 w 600541"/>
              <a:gd name="connsiteY76" fmla="*/ 63263 h 482385"/>
              <a:gd name="connsiteX77" fmla="*/ 343724 w 600541"/>
              <a:gd name="connsiteY77" fmla="*/ 165849 h 482385"/>
              <a:gd name="connsiteX78" fmla="*/ 272241 w 600541"/>
              <a:gd name="connsiteY78" fmla="*/ 174438 h 482385"/>
              <a:gd name="connsiteX79" fmla="*/ 253118 w 600541"/>
              <a:gd name="connsiteY79" fmla="*/ 57017 h 482385"/>
              <a:gd name="connsiteX80" fmla="*/ 253118 w 600541"/>
              <a:gd name="connsiteY80" fmla="*/ 174438 h 482385"/>
              <a:gd name="connsiteX81" fmla="*/ 177119 w 600541"/>
              <a:gd name="connsiteY81" fmla="*/ 165846 h 482385"/>
              <a:gd name="connsiteX82" fmla="*/ 209861 w 600541"/>
              <a:gd name="connsiteY82" fmla="*/ 63461 h 482385"/>
              <a:gd name="connsiteX83" fmla="*/ 253118 w 600541"/>
              <a:gd name="connsiteY83" fmla="*/ 57017 h 482385"/>
              <a:gd name="connsiteX84" fmla="*/ 253128 w 600541"/>
              <a:gd name="connsiteY84" fmla="*/ 0 h 482385"/>
              <a:gd name="connsiteX85" fmla="*/ 424509 w 600541"/>
              <a:gd name="connsiteY85" fmla="*/ 66832 h 482385"/>
              <a:gd name="connsiteX86" fmla="*/ 436699 w 600541"/>
              <a:gd name="connsiteY86" fmla="*/ 45350 h 482385"/>
              <a:gd name="connsiteX87" fmla="*/ 445782 w 600541"/>
              <a:gd name="connsiteY87" fmla="*/ 40099 h 482385"/>
              <a:gd name="connsiteX88" fmla="*/ 453192 w 600541"/>
              <a:gd name="connsiteY88" fmla="*/ 43202 h 482385"/>
              <a:gd name="connsiteX89" fmla="*/ 459168 w 600541"/>
              <a:gd name="connsiteY89" fmla="*/ 48931 h 482385"/>
              <a:gd name="connsiteX90" fmla="*/ 463231 w 600541"/>
              <a:gd name="connsiteY90" fmla="*/ 60865 h 482385"/>
              <a:gd name="connsiteX91" fmla="*/ 461080 w 600541"/>
              <a:gd name="connsiteY91" fmla="*/ 82585 h 482385"/>
              <a:gd name="connsiteX92" fmla="*/ 517251 w 600541"/>
              <a:gd name="connsiteY92" fmla="*/ 138677 h 482385"/>
              <a:gd name="connsiteX93" fmla="*/ 553582 w 600541"/>
              <a:gd name="connsiteY93" fmla="*/ 79005 h 482385"/>
              <a:gd name="connsiteX94" fmla="*/ 564578 w 600541"/>
              <a:gd name="connsiteY94" fmla="*/ 72561 h 482385"/>
              <a:gd name="connsiteX95" fmla="*/ 573900 w 600541"/>
              <a:gd name="connsiteY95" fmla="*/ 76618 h 482385"/>
              <a:gd name="connsiteX96" fmla="*/ 578441 w 600541"/>
              <a:gd name="connsiteY96" fmla="*/ 80915 h 482385"/>
              <a:gd name="connsiteX97" fmla="*/ 582983 w 600541"/>
              <a:gd name="connsiteY97" fmla="*/ 99532 h 482385"/>
              <a:gd name="connsiteX98" fmla="*/ 558841 w 600541"/>
              <a:gd name="connsiteY98" fmla="*/ 180208 h 482385"/>
              <a:gd name="connsiteX99" fmla="*/ 592544 w 600541"/>
              <a:gd name="connsiteY99" fmla="*/ 214102 h 482385"/>
              <a:gd name="connsiteX100" fmla="*/ 589914 w 600541"/>
              <a:gd name="connsiteY100" fmla="*/ 258020 h 482385"/>
              <a:gd name="connsiteX101" fmla="*/ 589675 w 600541"/>
              <a:gd name="connsiteY101" fmla="*/ 258497 h 482385"/>
              <a:gd name="connsiteX102" fmla="*/ 568402 w 600541"/>
              <a:gd name="connsiteY102" fmla="*/ 267567 h 482385"/>
              <a:gd name="connsiteX103" fmla="*/ 547846 w 600541"/>
              <a:gd name="connsiteY103" fmla="*/ 258736 h 482385"/>
              <a:gd name="connsiteX104" fmla="*/ 515338 w 600541"/>
              <a:gd name="connsiteY104" fmla="*/ 226275 h 482385"/>
              <a:gd name="connsiteX105" fmla="*/ 430724 w 600541"/>
              <a:gd name="connsiteY105" fmla="*/ 251575 h 482385"/>
              <a:gd name="connsiteX106" fmla="*/ 425943 w 600541"/>
              <a:gd name="connsiteY106" fmla="*/ 252291 h 482385"/>
              <a:gd name="connsiteX107" fmla="*/ 412319 w 600541"/>
              <a:gd name="connsiteY107" fmla="*/ 246802 h 482385"/>
              <a:gd name="connsiteX108" fmla="*/ 407777 w 600541"/>
              <a:gd name="connsiteY108" fmla="*/ 242267 h 482385"/>
              <a:gd name="connsiteX109" fmla="*/ 403953 w 600541"/>
              <a:gd name="connsiteY109" fmla="*/ 231526 h 482385"/>
              <a:gd name="connsiteX110" fmla="*/ 410167 w 600541"/>
              <a:gd name="connsiteY110" fmla="*/ 222217 h 482385"/>
              <a:gd name="connsiteX111" fmla="*/ 473031 w 600541"/>
              <a:gd name="connsiteY111" fmla="*/ 184027 h 482385"/>
              <a:gd name="connsiteX112" fmla="*/ 418294 w 600541"/>
              <a:gd name="connsiteY112" fmla="*/ 129368 h 482385"/>
              <a:gd name="connsiteX113" fmla="*/ 392001 w 600541"/>
              <a:gd name="connsiteY113" fmla="*/ 131994 h 482385"/>
              <a:gd name="connsiteX114" fmla="*/ 390806 w 600541"/>
              <a:gd name="connsiteY114" fmla="*/ 131994 h 482385"/>
              <a:gd name="connsiteX115" fmla="*/ 380289 w 600541"/>
              <a:gd name="connsiteY115" fmla="*/ 127697 h 482385"/>
              <a:gd name="connsiteX116" fmla="*/ 374314 w 600541"/>
              <a:gd name="connsiteY116" fmla="*/ 121730 h 482385"/>
              <a:gd name="connsiteX117" fmla="*/ 371445 w 600541"/>
              <a:gd name="connsiteY117" fmla="*/ 113137 h 482385"/>
              <a:gd name="connsiteX118" fmla="*/ 376465 w 600541"/>
              <a:gd name="connsiteY118" fmla="*/ 105499 h 482385"/>
              <a:gd name="connsiteX119" fmla="*/ 402997 w 600541"/>
              <a:gd name="connsiteY119" fmla="*/ 90462 h 482385"/>
              <a:gd name="connsiteX120" fmla="*/ 253128 w 600541"/>
              <a:gd name="connsiteY120" fmla="*/ 31745 h 482385"/>
              <a:gd name="connsiteX121" fmla="*/ 31790 w 600541"/>
              <a:gd name="connsiteY121" fmla="*/ 252769 h 482385"/>
              <a:gd name="connsiteX122" fmla="*/ 157518 w 600541"/>
              <a:gd name="connsiteY122" fmla="*/ 452072 h 482385"/>
              <a:gd name="connsiteX123" fmla="*/ 164927 w 600541"/>
              <a:gd name="connsiteY123" fmla="*/ 473315 h 482385"/>
              <a:gd name="connsiteX124" fmla="*/ 150586 w 600541"/>
              <a:gd name="connsiteY124" fmla="*/ 482385 h 482385"/>
              <a:gd name="connsiteX125" fmla="*/ 143654 w 600541"/>
              <a:gd name="connsiteY125" fmla="*/ 480714 h 482385"/>
              <a:gd name="connsiteX126" fmla="*/ 0 w 600541"/>
              <a:gd name="connsiteY126" fmla="*/ 252769 h 482385"/>
              <a:gd name="connsiteX127" fmla="*/ 253128 w 600541"/>
              <a:gd name="connsiteY127" fmla="*/ 0 h 482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00541" h="482385">
                <a:moveTo>
                  <a:pt x="360943" y="344430"/>
                </a:moveTo>
                <a:cubicBezTo>
                  <a:pt x="383891" y="351110"/>
                  <a:pt x="402537" y="359937"/>
                  <a:pt x="415206" y="369480"/>
                </a:cubicBezTo>
                <a:cubicBezTo>
                  <a:pt x="394409" y="396677"/>
                  <a:pt x="366680" y="418148"/>
                  <a:pt x="334409" y="431508"/>
                </a:cubicBezTo>
                <a:cubicBezTo>
                  <a:pt x="345883" y="407412"/>
                  <a:pt x="354967" y="377830"/>
                  <a:pt x="360943" y="344430"/>
                </a:cubicBezTo>
                <a:close/>
                <a:moveTo>
                  <a:pt x="158230" y="344430"/>
                </a:moveTo>
                <a:cubicBezTo>
                  <a:pt x="164207" y="377823"/>
                  <a:pt x="173292" y="407162"/>
                  <a:pt x="184529" y="431014"/>
                </a:cubicBezTo>
                <a:cubicBezTo>
                  <a:pt x="152731" y="417895"/>
                  <a:pt x="125237" y="396190"/>
                  <a:pt x="104437" y="369236"/>
                </a:cubicBezTo>
                <a:cubicBezTo>
                  <a:pt x="117108" y="359696"/>
                  <a:pt x="135517" y="351109"/>
                  <a:pt x="158230" y="344430"/>
                </a:cubicBezTo>
                <a:close/>
                <a:moveTo>
                  <a:pt x="272241" y="331516"/>
                </a:moveTo>
                <a:cubicBezTo>
                  <a:pt x="297826" y="332232"/>
                  <a:pt x="321976" y="335096"/>
                  <a:pt x="343018" y="339630"/>
                </a:cubicBezTo>
                <a:cubicBezTo>
                  <a:pt x="335606" y="382111"/>
                  <a:pt x="323172" y="416477"/>
                  <a:pt x="308586" y="440343"/>
                </a:cubicBezTo>
                <a:cubicBezTo>
                  <a:pt x="296630" y="443207"/>
                  <a:pt x="281805" y="445116"/>
                  <a:pt x="272241" y="445832"/>
                </a:cubicBezTo>
                <a:close/>
                <a:moveTo>
                  <a:pt x="253118" y="331516"/>
                </a:moveTo>
                <a:lnTo>
                  <a:pt x="253118" y="446044"/>
                </a:lnTo>
                <a:cubicBezTo>
                  <a:pt x="237342" y="445328"/>
                  <a:pt x="225152" y="443419"/>
                  <a:pt x="212245" y="440079"/>
                </a:cubicBezTo>
                <a:cubicBezTo>
                  <a:pt x="197664" y="416219"/>
                  <a:pt x="184996" y="381861"/>
                  <a:pt x="177825" y="339867"/>
                </a:cubicBezTo>
                <a:cubicBezTo>
                  <a:pt x="199815" y="334856"/>
                  <a:pt x="221328" y="331993"/>
                  <a:pt x="253118" y="331516"/>
                </a:cubicBezTo>
                <a:close/>
                <a:moveTo>
                  <a:pt x="368784" y="260175"/>
                </a:moveTo>
                <a:lnTo>
                  <a:pt x="454583" y="260175"/>
                </a:lnTo>
                <a:cubicBezTo>
                  <a:pt x="453149" y="298360"/>
                  <a:pt x="442872" y="326044"/>
                  <a:pt x="425904" y="353251"/>
                </a:cubicBezTo>
                <a:cubicBezTo>
                  <a:pt x="410608" y="341796"/>
                  <a:pt x="389337" y="332249"/>
                  <a:pt x="363765" y="325090"/>
                </a:cubicBezTo>
                <a:cubicBezTo>
                  <a:pt x="366633" y="304565"/>
                  <a:pt x="368306" y="282609"/>
                  <a:pt x="368784" y="260175"/>
                </a:cubicBezTo>
                <a:close/>
                <a:moveTo>
                  <a:pt x="272241" y="260175"/>
                </a:moveTo>
                <a:lnTo>
                  <a:pt x="349440" y="260175"/>
                </a:lnTo>
                <a:cubicBezTo>
                  <a:pt x="348962" y="282601"/>
                  <a:pt x="348006" y="301688"/>
                  <a:pt x="345616" y="320297"/>
                </a:cubicBezTo>
                <a:cubicBezTo>
                  <a:pt x="323149" y="315525"/>
                  <a:pt x="297815" y="312901"/>
                  <a:pt x="272241" y="312185"/>
                </a:cubicBezTo>
                <a:close/>
                <a:moveTo>
                  <a:pt x="169710" y="260175"/>
                </a:moveTo>
                <a:lnTo>
                  <a:pt x="253118" y="260175"/>
                </a:lnTo>
                <a:lnTo>
                  <a:pt x="253118" y="312185"/>
                </a:lnTo>
                <a:cubicBezTo>
                  <a:pt x="221332" y="312662"/>
                  <a:pt x="198389" y="315287"/>
                  <a:pt x="174729" y="320297"/>
                </a:cubicBezTo>
                <a:cubicBezTo>
                  <a:pt x="172339" y="301688"/>
                  <a:pt x="170188" y="282601"/>
                  <a:pt x="169710" y="260175"/>
                </a:cubicBezTo>
                <a:close/>
                <a:moveTo>
                  <a:pt x="65273" y="260175"/>
                </a:moveTo>
                <a:lnTo>
                  <a:pt x="150605" y="260175"/>
                </a:lnTo>
                <a:cubicBezTo>
                  <a:pt x="150844" y="282605"/>
                  <a:pt x="152517" y="304557"/>
                  <a:pt x="155385" y="325078"/>
                </a:cubicBezTo>
                <a:cubicBezTo>
                  <a:pt x="130048" y="331998"/>
                  <a:pt x="109014" y="341542"/>
                  <a:pt x="93717" y="352757"/>
                </a:cubicBezTo>
                <a:cubicBezTo>
                  <a:pt x="76985" y="325794"/>
                  <a:pt x="66707" y="298353"/>
                  <a:pt x="65273" y="260175"/>
                </a:cubicBezTo>
                <a:close/>
                <a:moveTo>
                  <a:pt x="346333" y="186645"/>
                </a:moveTo>
                <a:cubicBezTo>
                  <a:pt x="348484" y="204296"/>
                  <a:pt x="349201" y="221946"/>
                  <a:pt x="349440" y="244367"/>
                </a:cubicBezTo>
                <a:lnTo>
                  <a:pt x="272241" y="244367"/>
                </a:lnTo>
                <a:lnTo>
                  <a:pt x="272241" y="193801"/>
                </a:lnTo>
                <a:cubicBezTo>
                  <a:pt x="297815" y="193085"/>
                  <a:pt x="323627" y="191415"/>
                  <a:pt x="346333" y="186645"/>
                </a:cubicBezTo>
                <a:close/>
                <a:moveTo>
                  <a:pt x="174251" y="186645"/>
                </a:moveTo>
                <a:cubicBezTo>
                  <a:pt x="197911" y="191654"/>
                  <a:pt x="221332" y="193324"/>
                  <a:pt x="253118" y="193801"/>
                </a:cubicBezTo>
                <a:lnTo>
                  <a:pt x="253118" y="244367"/>
                </a:lnTo>
                <a:lnTo>
                  <a:pt x="169710" y="244367"/>
                </a:lnTo>
                <a:cubicBezTo>
                  <a:pt x="170188" y="221946"/>
                  <a:pt x="172100" y="204296"/>
                  <a:pt x="174251" y="186645"/>
                </a:cubicBezTo>
                <a:close/>
                <a:moveTo>
                  <a:pt x="92525" y="153974"/>
                </a:moveTo>
                <a:cubicBezTo>
                  <a:pt x="107825" y="165661"/>
                  <a:pt x="129100" y="174724"/>
                  <a:pt x="154679" y="181879"/>
                </a:cubicBezTo>
                <a:cubicBezTo>
                  <a:pt x="152288" y="201198"/>
                  <a:pt x="150854" y="221948"/>
                  <a:pt x="150376" y="244368"/>
                </a:cubicBezTo>
                <a:lnTo>
                  <a:pt x="65273" y="244368"/>
                </a:lnTo>
                <a:cubicBezTo>
                  <a:pt x="66946" y="209308"/>
                  <a:pt x="76748" y="180448"/>
                  <a:pt x="92525" y="153974"/>
                </a:cubicBezTo>
                <a:close/>
                <a:moveTo>
                  <a:pt x="426413" y="153197"/>
                </a:moveTo>
                <a:lnTo>
                  <a:pt x="429044" y="156061"/>
                </a:lnTo>
                <a:cubicBezTo>
                  <a:pt x="435262" y="166324"/>
                  <a:pt x="440284" y="177302"/>
                  <a:pt x="444350" y="188758"/>
                </a:cubicBezTo>
                <a:lnTo>
                  <a:pt x="404410" y="212863"/>
                </a:lnTo>
                <a:cubicBezTo>
                  <a:pt x="397953" y="216921"/>
                  <a:pt x="393648" y="223603"/>
                  <a:pt x="392930" y="231002"/>
                </a:cubicBezTo>
                <a:cubicBezTo>
                  <a:pt x="392213" y="235298"/>
                  <a:pt x="392930" y="237923"/>
                  <a:pt x="394844" y="244367"/>
                </a:cubicBezTo>
                <a:lnTo>
                  <a:pt x="368775" y="244367"/>
                </a:lnTo>
                <a:cubicBezTo>
                  <a:pt x="368297" y="221933"/>
                  <a:pt x="366862" y="201169"/>
                  <a:pt x="364470" y="181837"/>
                </a:cubicBezTo>
                <a:cubicBezTo>
                  <a:pt x="389821" y="174677"/>
                  <a:pt x="411107" y="164653"/>
                  <a:pt x="426413" y="153197"/>
                </a:cubicBezTo>
                <a:close/>
                <a:moveTo>
                  <a:pt x="182835" y="72541"/>
                </a:moveTo>
                <a:cubicBezTo>
                  <a:pt x="171839" y="97128"/>
                  <a:pt x="162995" y="127205"/>
                  <a:pt x="157498" y="161101"/>
                </a:cubicBezTo>
                <a:cubicBezTo>
                  <a:pt x="134072" y="154179"/>
                  <a:pt x="115667" y="145346"/>
                  <a:pt x="103237" y="135798"/>
                </a:cubicBezTo>
                <a:cubicBezTo>
                  <a:pt x="123555" y="108108"/>
                  <a:pt x="151044" y="86386"/>
                  <a:pt x="182835" y="72541"/>
                </a:cubicBezTo>
                <a:close/>
                <a:moveTo>
                  <a:pt x="336032" y="72330"/>
                </a:moveTo>
                <a:cubicBezTo>
                  <a:pt x="349659" y="78057"/>
                  <a:pt x="362569" y="85216"/>
                  <a:pt x="374284" y="93807"/>
                </a:cubicBezTo>
                <a:lnTo>
                  <a:pt x="373806" y="94284"/>
                </a:lnTo>
                <a:cubicBezTo>
                  <a:pt x="367112" y="98102"/>
                  <a:pt x="362808" y="104545"/>
                  <a:pt x="361852" y="111943"/>
                </a:cubicBezTo>
                <a:cubicBezTo>
                  <a:pt x="360657" y="119102"/>
                  <a:pt x="363286" y="126499"/>
                  <a:pt x="368785" y="131988"/>
                </a:cubicBezTo>
                <a:lnTo>
                  <a:pt x="370220" y="133420"/>
                </a:lnTo>
                <a:cubicBezTo>
                  <a:pt x="375957" y="139147"/>
                  <a:pt x="385042" y="142726"/>
                  <a:pt x="393649" y="142726"/>
                </a:cubicBezTo>
                <a:cubicBezTo>
                  <a:pt x="394605" y="142726"/>
                  <a:pt x="395561" y="142726"/>
                  <a:pt x="396279" y="142726"/>
                </a:cubicBezTo>
                <a:lnTo>
                  <a:pt x="407515" y="141533"/>
                </a:lnTo>
                <a:cubicBezTo>
                  <a:pt x="395561" y="148931"/>
                  <a:pt x="380261" y="155612"/>
                  <a:pt x="361613" y="161101"/>
                </a:cubicBezTo>
                <a:cubicBezTo>
                  <a:pt x="356114" y="127215"/>
                  <a:pt x="347268" y="96909"/>
                  <a:pt x="336032" y="72330"/>
                </a:cubicBezTo>
                <a:close/>
                <a:moveTo>
                  <a:pt x="272241" y="57299"/>
                </a:moveTo>
                <a:cubicBezTo>
                  <a:pt x="285151" y="58015"/>
                  <a:pt x="298300" y="59923"/>
                  <a:pt x="310732" y="63263"/>
                </a:cubicBezTo>
                <a:cubicBezTo>
                  <a:pt x="325076" y="88075"/>
                  <a:pt x="336791" y="123145"/>
                  <a:pt x="343724" y="165849"/>
                </a:cubicBezTo>
                <a:cubicBezTo>
                  <a:pt x="322446" y="170621"/>
                  <a:pt x="297822" y="173722"/>
                  <a:pt x="272241" y="174438"/>
                </a:cubicBezTo>
                <a:close/>
                <a:moveTo>
                  <a:pt x="253118" y="57017"/>
                </a:moveTo>
                <a:lnTo>
                  <a:pt x="253118" y="174438"/>
                </a:lnTo>
                <a:cubicBezTo>
                  <a:pt x="221332" y="173961"/>
                  <a:pt x="199345" y="170858"/>
                  <a:pt x="177119" y="165846"/>
                </a:cubicBezTo>
                <a:cubicBezTo>
                  <a:pt x="184050" y="123126"/>
                  <a:pt x="195521" y="88282"/>
                  <a:pt x="209861" y="63461"/>
                </a:cubicBezTo>
                <a:cubicBezTo>
                  <a:pt x="223483" y="59881"/>
                  <a:pt x="237345" y="57494"/>
                  <a:pt x="253118" y="57017"/>
                </a:cubicBezTo>
                <a:close/>
                <a:moveTo>
                  <a:pt x="253128" y="0"/>
                </a:moveTo>
                <a:cubicBezTo>
                  <a:pt x="316708" y="0"/>
                  <a:pt x="377899" y="24107"/>
                  <a:pt x="424509" y="66832"/>
                </a:cubicBezTo>
                <a:lnTo>
                  <a:pt x="436699" y="45350"/>
                </a:lnTo>
                <a:cubicBezTo>
                  <a:pt x="438611" y="42009"/>
                  <a:pt x="441958" y="40099"/>
                  <a:pt x="445782" y="40099"/>
                </a:cubicBezTo>
                <a:cubicBezTo>
                  <a:pt x="448411" y="40099"/>
                  <a:pt x="451041" y="41054"/>
                  <a:pt x="453192" y="43202"/>
                </a:cubicBezTo>
                <a:lnTo>
                  <a:pt x="459168" y="48931"/>
                </a:lnTo>
                <a:cubicBezTo>
                  <a:pt x="462036" y="52034"/>
                  <a:pt x="463709" y="56807"/>
                  <a:pt x="463231" y="60865"/>
                </a:cubicBezTo>
                <a:lnTo>
                  <a:pt x="461080" y="82585"/>
                </a:lnTo>
                <a:lnTo>
                  <a:pt x="517251" y="138677"/>
                </a:lnTo>
                <a:lnTo>
                  <a:pt x="553582" y="79005"/>
                </a:lnTo>
                <a:cubicBezTo>
                  <a:pt x="555973" y="74948"/>
                  <a:pt x="560036" y="72561"/>
                  <a:pt x="564578" y="72561"/>
                </a:cubicBezTo>
                <a:cubicBezTo>
                  <a:pt x="567924" y="72561"/>
                  <a:pt x="571270" y="73993"/>
                  <a:pt x="573900" y="76618"/>
                </a:cubicBezTo>
                <a:lnTo>
                  <a:pt x="578441" y="80915"/>
                </a:lnTo>
                <a:cubicBezTo>
                  <a:pt x="582983" y="85450"/>
                  <a:pt x="584895" y="93326"/>
                  <a:pt x="582983" y="99532"/>
                </a:cubicBezTo>
                <a:lnTo>
                  <a:pt x="558841" y="180208"/>
                </a:lnTo>
                <a:lnTo>
                  <a:pt x="592544" y="214102"/>
                </a:lnTo>
                <a:cubicBezTo>
                  <a:pt x="605451" y="226752"/>
                  <a:pt x="601388" y="246324"/>
                  <a:pt x="589914" y="258020"/>
                </a:cubicBezTo>
                <a:lnTo>
                  <a:pt x="589675" y="258497"/>
                </a:lnTo>
                <a:cubicBezTo>
                  <a:pt x="583461" y="264464"/>
                  <a:pt x="575812" y="267567"/>
                  <a:pt x="568402" y="267567"/>
                </a:cubicBezTo>
                <a:cubicBezTo>
                  <a:pt x="560753" y="267567"/>
                  <a:pt x="553582" y="264464"/>
                  <a:pt x="547846" y="258736"/>
                </a:cubicBezTo>
                <a:lnTo>
                  <a:pt x="515338" y="226275"/>
                </a:lnTo>
                <a:lnTo>
                  <a:pt x="430724" y="251575"/>
                </a:lnTo>
                <a:cubicBezTo>
                  <a:pt x="429289" y="252053"/>
                  <a:pt x="427616" y="252291"/>
                  <a:pt x="425943" y="252291"/>
                </a:cubicBezTo>
                <a:cubicBezTo>
                  <a:pt x="420924" y="252291"/>
                  <a:pt x="415665" y="250143"/>
                  <a:pt x="412319" y="246802"/>
                </a:cubicBezTo>
                <a:lnTo>
                  <a:pt x="407777" y="242267"/>
                </a:lnTo>
                <a:cubicBezTo>
                  <a:pt x="404909" y="239402"/>
                  <a:pt x="403475" y="235583"/>
                  <a:pt x="403953" y="231526"/>
                </a:cubicBezTo>
                <a:cubicBezTo>
                  <a:pt x="404431" y="227707"/>
                  <a:pt x="406821" y="224365"/>
                  <a:pt x="410167" y="222217"/>
                </a:cubicBezTo>
                <a:lnTo>
                  <a:pt x="473031" y="184027"/>
                </a:lnTo>
                <a:lnTo>
                  <a:pt x="418294" y="129368"/>
                </a:lnTo>
                <a:lnTo>
                  <a:pt x="392001" y="131994"/>
                </a:lnTo>
                <a:cubicBezTo>
                  <a:pt x="391762" y="131994"/>
                  <a:pt x="391284" y="131994"/>
                  <a:pt x="390806" y="131994"/>
                </a:cubicBezTo>
                <a:cubicBezTo>
                  <a:pt x="386982" y="131994"/>
                  <a:pt x="382918" y="130323"/>
                  <a:pt x="380289" y="127697"/>
                </a:cubicBezTo>
                <a:lnTo>
                  <a:pt x="374314" y="121730"/>
                </a:lnTo>
                <a:cubicBezTo>
                  <a:pt x="371923" y="119582"/>
                  <a:pt x="370967" y="116240"/>
                  <a:pt x="371445" y="113137"/>
                </a:cubicBezTo>
                <a:cubicBezTo>
                  <a:pt x="371684" y="110034"/>
                  <a:pt x="373596" y="107170"/>
                  <a:pt x="376465" y="105499"/>
                </a:cubicBezTo>
                <a:lnTo>
                  <a:pt x="402997" y="90462"/>
                </a:lnTo>
                <a:cubicBezTo>
                  <a:pt x="362362" y="52988"/>
                  <a:pt x="308582" y="31745"/>
                  <a:pt x="253128" y="31745"/>
                </a:cubicBezTo>
                <a:cubicBezTo>
                  <a:pt x="131225" y="31745"/>
                  <a:pt x="31790" y="130800"/>
                  <a:pt x="31790" y="252769"/>
                </a:cubicBezTo>
                <a:cubicBezTo>
                  <a:pt x="31790" y="337264"/>
                  <a:pt x="81269" y="415553"/>
                  <a:pt x="157518" y="452072"/>
                </a:cubicBezTo>
                <a:cubicBezTo>
                  <a:pt x="165405" y="455891"/>
                  <a:pt x="168752" y="465438"/>
                  <a:pt x="164927" y="473315"/>
                </a:cubicBezTo>
                <a:cubicBezTo>
                  <a:pt x="162298" y="479043"/>
                  <a:pt x="156562" y="482385"/>
                  <a:pt x="150586" y="482385"/>
                </a:cubicBezTo>
                <a:cubicBezTo>
                  <a:pt x="148196" y="482385"/>
                  <a:pt x="145805" y="481669"/>
                  <a:pt x="143654" y="480714"/>
                </a:cubicBezTo>
                <a:cubicBezTo>
                  <a:pt x="56410" y="438944"/>
                  <a:pt x="0" y="349437"/>
                  <a:pt x="0" y="252769"/>
                </a:cubicBezTo>
                <a:cubicBezTo>
                  <a:pt x="0" y="113376"/>
                  <a:pt x="113537" y="0"/>
                  <a:pt x="253128" y="0"/>
                </a:cubicBezTo>
                <a:close/>
              </a:path>
            </a:pathLst>
          </a:custGeom>
          <a:solidFill>
            <a:schemeClr val="bg1"/>
          </a:solidFill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5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29" name="ïŝliḍê">
            <a:extLst>
              <a:ext uri="{FF2B5EF4-FFF2-40B4-BE49-F238E27FC236}">
                <a16:creationId xmlns:a16="http://schemas.microsoft.com/office/drawing/2014/main" id="{DCCCD086-DFF0-4C26-874A-2F277B97C98E}"/>
              </a:ext>
            </a:extLst>
          </p:cNvPr>
          <p:cNvSpPr/>
          <p:nvPr/>
        </p:nvSpPr>
        <p:spPr>
          <a:xfrm>
            <a:off x="8361691" y="5363202"/>
            <a:ext cx="1870056" cy="762000"/>
          </a:xfrm>
          <a:prstGeom prst="rect">
            <a:avLst/>
          </a:prstGeom>
          <a:noFill/>
          <a:ln w="12700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defTabSz="1219170">
              <a:spcBef>
                <a:spcPct val="0"/>
              </a:spcBef>
              <a:defRPr/>
            </a:pPr>
            <a:r>
              <a:rPr lang="zh-CN" altLang="en-US" sz="1100" b="1" dirty="0">
                <a:solidFill>
                  <a:schemeClr val="tx1"/>
                </a:solidFill>
              </a:rPr>
              <a:t>International </a:t>
            </a:r>
            <a:r>
              <a:rPr lang="en-US" altLang="zh-CN" sz="1100" b="1" dirty="0">
                <a:solidFill>
                  <a:schemeClr val="tx1"/>
                </a:solidFill>
              </a:rPr>
              <a:t>Affairs</a:t>
            </a:r>
            <a:r>
              <a:rPr lang="zh-CN" altLang="en-US" sz="1100" b="1" dirty="0">
                <a:solidFill>
                  <a:schemeClr val="tx1"/>
                </a:solidFill>
              </a:rPr>
              <a:t> Office publicizes the annual review results (June–August)</a:t>
            </a:r>
            <a:endParaRPr lang="en-US" altLang="zh-CN" sz="1100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113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F4A74F-88D3-4BE5-91DD-0CCCBC5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Scope of Students for Review (Taking the Spring 2027 Scholarship Annual Review as an Example)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479DDA-E881-4F1A-BEBB-A9B890CE2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</a:t>
            </a:fld>
            <a:endParaRPr lang="zh-CN" altLang="en-US"/>
          </a:p>
        </p:txBody>
      </p:sp>
      <p:grpSp>
        <p:nvGrpSpPr>
          <p:cNvPr id="5" name="448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3BB2E4E8-A5C8-4EBC-ACE5-EB9D59FAF7FA}"/>
              </a:ext>
            </a:extLst>
          </p:cNvPr>
          <p:cNvGrpSpPr>
            <a:grpSpLocks noChangeAspect="1"/>
          </p:cNvGrpSpPr>
          <p:nvPr/>
        </p:nvGrpSpPr>
        <p:grpSpPr>
          <a:xfrm>
            <a:off x="667467" y="1876035"/>
            <a:ext cx="11085249" cy="3546161"/>
            <a:chOff x="667467" y="1876035"/>
            <a:chExt cx="11085249" cy="3546161"/>
          </a:xfrm>
        </p:grpSpPr>
        <p:grpSp>
          <p:nvGrpSpPr>
            <p:cNvPr id="6" name="iṧļïḋé">
              <a:extLst>
                <a:ext uri="{FF2B5EF4-FFF2-40B4-BE49-F238E27FC236}">
                  <a16:creationId xmlns:a16="http://schemas.microsoft.com/office/drawing/2014/main" id="{7A5ADF11-7D37-457E-919C-86BB43FBD517}"/>
                </a:ext>
              </a:extLst>
            </p:cNvPr>
            <p:cNvGrpSpPr/>
            <p:nvPr/>
          </p:nvGrpSpPr>
          <p:grpSpPr>
            <a:xfrm>
              <a:off x="4536988" y="1876035"/>
              <a:ext cx="7215728" cy="3546161"/>
              <a:chOff x="4079775" y="1988813"/>
              <a:chExt cx="7215728" cy="3546161"/>
            </a:xfrm>
          </p:grpSpPr>
          <p:sp>
            <p:nvSpPr>
              <p:cNvPr id="13" name="isľídè">
                <a:extLst>
                  <a:ext uri="{FF2B5EF4-FFF2-40B4-BE49-F238E27FC236}">
                    <a16:creationId xmlns:a16="http://schemas.microsoft.com/office/drawing/2014/main" id="{4198C065-DB93-4321-8387-E9D3946673B1}"/>
                  </a:ext>
                </a:extLst>
              </p:cNvPr>
              <p:cNvSpPr/>
              <p:nvPr/>
            </p:nvSpPr>
            <p:spPr bwMode="auto">
              <a:xfrm>
                <a:off x="8567451" y="2105169"/>
                <a:ext cx="53701" cy="28642"/>
              </a:xfrm>
              <a:custGeom>
                <a:avLst/>
                <a:gdLst>
                  <a:gd name="T0" fmla="*/ 10 w 20"/>
                  <a:gd name="T1" fmla="*/ 0 h 11"/>
                  <a:gd name="T2" fmla="*/ 12 w 20"/>
                  <a:gd name="T3" fmla="*/ 2 h 11"/>
                  <a:gd name="T4" fmla="*/ 16 w 20"/>
                  <a:gd name="T5" fmla="*/ 9 h 11"/>
                  <a:gd name="T6" fmla="*/ 6 w 20"/>
                  <a:gd name="T7" fmla="*/ 6 h 11"/>
                  <a:gd name="T8" fmla="*/ 10 w 20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1">
                    <a:moveTo>
                      <a:pt x="10" y="0"/>
                    </a:moveTo>
                    <a:cubicBezTo>
                      <a:pt x="12" y="0"/>
                      <a:pt x="12" y="1"/>
                      <a:pt x="12" y="2"/>
                    </a:cubicBezTo>
                    <a:cubicBezTo>
                      <a:pt x="14" y="5"/>
                      <a:pt x="20" y="5"/>
                      <a:pt x="16" y="9"/>
                    </a:cubicBezTo>
                    <a:cubicBezTo>
                      <a:pt x="10" y="11"/>
                      <a:pt x="13" y="3"/>
                      <a:pt x="6" y="6"/>
                    </a:cubicBezTo>
                    <a:cubicBezTo>
                      <a:pt x="0" y="3"/>
                      <a:pt x="14" y="6"/>
                      <a:pt x="1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4" name="íSļíḍè">
                <a:extLst>
                  <a:ext uri="{FF2B5EF4-FFF2-40B4-BE49-F238E27FC236}">
                    <a16:creationId xmlns:a16="http://schemas.microsoft.com/office/drawing/2014/main" id="{78D07EFC-8FF2-45C9-9EF3-D6DA2BAC52C1}"/>
                  </a:ext>
                </a:extLst>
              </p:cNvPr>
              <p:cNvSpPr/>
              <p:nvPr/>
            </p:nvSpPr>
            <p:spPr bwMode="auto">
              <a:xfrm>
                <a:off x="9322856" y="2105169"/>
                <a:ext cx="103823" cy="53702"/>
              </a:xfrm>
              <a:custGeom>
                <a:avLst/>
                <a:gdLst>
                  <a:gd name="T0" fmla="*/ 37 w 39"/>
                  <a:gd name="T1" fmla="*/ 15 h 20"/>
                  <a:gd name="T2" fmla="*/ 23 w 39"/>
                  <a:gd name="T3" fmla="*/ 19 h 20"/>
                  <a:gd name="T4" fmla="*/ 4 w 39"/>
                  <a:gd name="T5" fmla="*/ 19 h 20"/>
                  <a:gd name="T6" fmla="*/ 0 w 39"/>
                  <a:gd name="T7" fmla="*/ 15 h 20"/>
                  <a:gd name="T8" fmla="*/ 30 w 39"/>
                  <a:gd name="T9" fmla="*/ 0 h 20"/>
                  <a:gd name="T10" fmla="*/ 36 w 39"/>
                  <a:gd name="T11" fmla="*/ 4 h 20"/>
                  <a:gd name="T12" fmla="*/ 32 w 39"/>
                  <a:gd name="T13" fmla="*/ 6 h 20"/>
                  <a:gd name="T14" fmla="*/ 37 w 39"/>
                  <a:gd name="T15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20">
                    <a:moveTo>
                      <a:pt x="37" y="15"/>
                    </a:moveTo>
                    <a:cubicBezTo>
                      <a:pt x="32" y="16"/>
                      <a:pt x="23" y="13"/>
                      <a:pt x="23" y="19"/>
                    </a:cubicBezTo>
                    <a:cubicBezTo>
                      <a:pt x="19" y="16"/>
                      <a:pt x="12" y="20"/>
                      <a:pt x="4" y="19"/>
                    </a:cubicBezTo>
                    <a:cubicBezTo>
                      <a:pt x="5" y="16"/>
                      <a:pt x="2" y="15"/>
                      <a:pt x="0" y="15"/>
                    </a:cubicBezTo>
                    <a:cubicBezTo>
                      <a:pt x="4" y="4"/>
                      <a:pt x="15" y="0"/>
                      <a:pt x="30" y="0"/>
                    </a:cubicBezTo>
                    <a:cubicBezTo>
                      <a:pt x="28" y="5"/>
                      <a:pt x="34" y="2"/>
                      <a:pt x="36" y="4"/>
                    </a:cubicBezTo>
                    <a:cubicBezTo>
                      <a:pt x="37" y="5"/>
                      <a:pt x="32" y="5"/>
                      <a:pt x="32" y="6"/>
                    </a:cubicBezTo>
                    <a:cubicBezTo>
                      <a:pt x="31" y="8"/>
                      <a:pt x="39" y="7"/>
                      <a:pt x="37" y="1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5" name="íṧḻíḑê">
                <a:extLst>
                  <a:ext uri="{FF2B5EF4-FFF2-40B4-BE49-F238E27FC236}">
                    <a16:creationId xmlns:a16="http://schemas.microsoft.com/office/drawing/2014/main" id="{B6A029C6-8BEA-4D79-963B-1C211448694F}"/>
                  </a:ext>
                </a:extLst>
              </p:cNvPr>
              <p:cNvSpPr/>
              <p:nvPr/>
            </p:nvSpPr>
            <p:spPr bwMode="auto">
              <a:xfrm>
                <a:off x="8732136" y="2110540"/>
                <a:ext cx="50122" cy="28642"/>
              </a:xfrm>
              <a:custGeom>
                <a:avLst/>
                <a:gdLst>
                  <a:gd name="T0" fmla="*/ 19 w 19"/>
                  <a:gd name="T1" fmla="*/ 2 h 11"/>
                  <a:gd name="T2" fmla="*/ 17 w 19"/>
                  <a:gd name="T3" fmla="*/ 9 h 11"/>
                  <a:gd name="T4" fmla="*/ 10 w 19"/>
                  <a:gd name="T5" fmla="*/ 11 h 11"/>
                  <a:gd name="T6" fmla="*/ 0 w 19"/>
                  <a:gd name="T7" fmla="*/ 6 h 11"/>
                  <a:gd name="T8" fmla="*/ 12 w 19"/>
                  <a:gd name="T9" fmla="*/ 6 h 11"/>
                  <a:gd name="T10" fmla="*/ 19 w 19"/>
                  <a:gd name="T11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1">
                    <a:moveTo>
                      <a:pt x="19" y="2"/>
                    </a:moveTo>
                    <a:cubicBezTo>
                      <a:pt x="18" y="3"/>
                      <a:pt x="17" y="6"/>
                      <a:pt x="17" y="9"/>
                    </a:cubicBezTo>
                    <a:cubicBezTo>
                      <a:pt x="13" y="8"/>
                      <a:pt x="12" y="11"/>
                      <a:pt x="10" y="11"/>
                    </a:cubicBezTo>
                    <a:cubicBezTo>
                      <a:pt x="6" y="9"/>
                      <a:pt x="0" y="11"/>
                      <a:pt x="0" y="6"/>
                    </a:cubicBezTo>
                    <a:cubicBezTo>
                      <a:pt x="6" y="6"/>
                      <a:pt x="8" y="1"/>
                      <a:pt x="12" y="6"/>
                    </a:cubicBezTo>
                    <a:cubicBezTo>
                      <a:pt x="14" y="5"/>
                      <a:pt x="13" y="0"/>
                      <a:pt x="19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6" name="íŝļíḋe">
                <a:extLst>
                  <a:ext uri="{FF2B5EF4-FFF2-40B4-BE49-F238E27FC236}">
                    <a16:creationId xmlns:a16="http://schemas.microsoft.com/office/drawing/2014/main" id="{64AB92F4-C02A-4453-AE33-FA8D3E9109F0}"/>
                  </a:ext>
                </a:extLst>
              </p:cNvPr>
              <p:cNvSpPr/>
              <p:nvPr/>
            </p:nvSpPr>
            <p:spPr bwMode="auto">
              <a:xfrm>
                <a:off x="8413506" y="2126651"/>
                <a:ext cx="64442" cy="34012"/>
              </a:xfrm>
              <a:custGeom>
                <a:avLst/>
                <a:gdLst>
                  <a:gd name="T0" fmla="*/ 23 w 24"/>
                  <a:gd name="T1" fmla="*/ 0 h 13"/>
                  <a:gd name="T2" fmla="*/ 20 w 24"/>
                  <a:gd name="T3" fmla="*/ 5 h 13"/>
                  <a:gd name="T4" fmla="*/ 14 w 24"/>
                  <a:gd name="T5" fmla="*/ 11 h 13"/>
                  <a:gd name="T6" fmla="*/ 10 w 24"/>
                  <a:gd name="T7" fmla="*/ 7 h 13"/>
                  <a:gd name="T8" fmla="*/ 5 w 24"/>
                  <a:gd name="T9" fmla="*/ 9 h 13"/>
                  <a:gd name="T10" fmla="*/ 1 w 24"/>
                  <a:gd name="T11" fmla="*/ 5 h 13"/>
                  <a:gd name="T12" fmla="*/ 10 w 24"/>
                  <a:gd name="T13" fmla="*/ 3 h 13"/>
                  <a:gd name="T14" fmla="*/ 10 w 24"/>
                  <a:gd name="T15" fmla="*/ 1 h 13"/>
                  <a:gd name="T16" fmla="*/ 23 w 24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13">
                    <a:moveTo>
                      <a:pt x="23" y="0"/>
                    </a:moveTo>
                    <a:cubicBezTo>
                      <a:pt x="24" y="4"/>
                      <a:pt x="20" y="2"/>
                      <a:pt x="20" y="5"/>
                    </a:cubicBezTo>
                    <a:cubicBezTo>
                      <a:pt x="20" y="6"/>
                      <a:pt x="17" y="10"/>
                      <a:pt x="14" y="11"/>
                    </a:cubicBezTo>
                    <a:cubicBezTo>
                      <a:pt x="10" y="13"/>
                      <a:pt x="11" y="7"/>
                      <a:pt x="10" y="7"/>
                    </a:cubicBezTo>
                    <a:cubicBezTo>
                      <a:pt x="10" y="7"/>
                      <a:pt x="7" y="9"/>
                      <a:pt x="5" y="9"/>
                    </a:cubicBezTo>
                    <a:cubicBezTo>
                      <a:pt x="4" y="9"/>
                      <a:pt x="3" y="5"/>
                      <a:pt x="1" y="5"/>
                    </a:cubicBezTo>
                    <a:cubicBezTo>
                      <a:pt x="0" y="0"/>
                      <a:pt x="8" y="5"/>
                      <a:pt x="10" y="3"/>
                    </a:cubicBezTo>
                    <a:cubicBezTo>
                      <a:pt x="11" y="3"/>
                      <a:pt x="10" y="1"/>
                      <a:pt x="10" y="1"/>
                    </a:cubicBezTo>
                    <a:cubicBezTo>
                      <a:pt x="15" y="0"/>
                      <a:pt x="17" y="1"/>
                      <a:pt x="2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7" name="iṣ1ïḓè">
                <a:extLst>
                  <a:ext uri="{FF2B5EF4-FFF2-40B4-BE49-F238E27FC236}">
                    <a16:creationId xmlns:a16="http://schemas.microsoft.com/office/drawing/2014/main" id="{24FD732A-9455-4E2F-B10B-B759ACEEB4E4}"/>
                  </a:ext>
                </a:extLst>
              </p:cNvPr>
              <p:cNvSpPr/>
              <p:nvPr/>
            </p:nvSpPr>
            <p:spPr bwMode="auto">
              <a:xfrm>
                <a:off x="8671275" y="2121281"/>
                <a:ext cx="53701" cy="17901"/>
              </a:xfrm>
              <a:custGeom>
                <a:avLst/>
                <a:gdLst>
                  <a:gd name="T0" fmla="*/ 18 w 20"/>
                  <a:gd name="T1" fmla="*/ 7 h 7"/>
                  <a:gd name="T2" fmla="*/ 3 w 20"/>
                  <a:gd name="T3" fmla="*/ 7 h 7"/>
                  <a:gd name="T4" fmla="*/ 8 w 20"/>
                  <a:gd name="T5" fmla="*/ 2 h 7"/>
                  <a:gd name="T6" fmla="*/ 18 w 20"/>
                  <a:gd name="T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7">
                    <a:moveTo>
                      <a:pt x="18" y="7"/>
                    </a:moveTo>
                    <a:cubicBezTo>
                      <a:pt x="13" y="7"/>
                      <a:pt x="8" y="7"/>
                      <a:pt x="3" y="7"/>
                    </a:cubicBezTo>
                    <a:cubicBezTo>
                      <a:pt x="0" y="1"/>
                      <a:pt x="9" y="6"/>
                      <a:pt x="8" y="2"/>
                    </a:cubicBezTo>
                    <a:cubicBezTo>
                      <a:pt x="10" y="5"/>
                      <a:pt x="20" y="0"/>
                      <a:pt x="18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8" name="ïsḷîḋê">
                <a:extLst>
                  <a:ext uri="{FF2B5EF4-FFF2-40B4-BE49-F238E27FC236}">
                    <a16:creationId xmlns:a16="http://schemas.microsoft.com/office/drawing/2014/main" id="{8E1B48BE-E866-4176-ACF8-CC6F3C2742A1}"/>
                  </a:ext>
                </a:extLst>
              </p:cNvPr>
              <p:cNvSpPr/>
              <p:nvPr/>
            </p:nvSpPr>
            <p:spPr bwMode="auto">
              <a:xfrm>
                <a:off x="8594302" y="2144550"/>
                <a:ext cx="64442" cy="23272"/>
              </a:xfrm>
              <a:custGeom>
                <a:avLst/>
                <a:gdLst>
                  <a:gd name="T0" fmla="*/ 17 w 24"/>
                  <a:gd name="T1" fmla="*/ 0 h 9"/>
                  <a:gd name="T2" fmla="*/ 17 w 24"/>
                  <a:gd name="T3" fmla="*/ 7 h 9"/>
                  <a:gd name="T4" fmla="*/ 0 w 24"/>
                  <a:gd name="T5" fmla="*/ 6 h 9"/>
                  <a:gd name="T6" fmla="*/ 17 w 24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9">
                    <a:moveTo>
                      <a:pt x="17" y="0"/>
                    </a:moveTo>
                    <a:cubicBezTo>
                      <a:pt x="24" y="3"/>
                      <a:pt x="17" y="2"/>
                      <a:pt x="17" y="7"/>
                    </a:cubicBezTo>
                    <a:cubicBezTo>
                      <a:pt x="11" y="7"/>
                      <a:pt x="3" y="9"/>
                      <a:pt x="0" y="6"/>
                    </a:cubicBezTo>
                    <a:cubicBezTo>
                      <a:pt x="3" y="1"/>
                      <a:pt x="13" y="4"/>
                      <a:pt x="1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9" name="iṩľíḑe">
                <a:extLst>
                  <a:ext uri="{FF2B5EF4-FFF2-40B4-BE49-F238E27FC236}">
                    <a16:creationId xmlns:a16="http://schemas.microsoft.com/office/drawing/2014/main" id="{AD411DAE-CCAA-424B-83A3-CE3023BE837A}"/>
                  </a:ext>
                </a:extLst>
              </p:cNvPr>
              <p:cNvSpPr/>
              <p:nvPr/>
            </p:nvSpPr>
            <p:spPr bwMode="auto">
              <a:xfrm>
                <a:off x="5442009" y="2164243"/>
                <a:ext cx="28642" cy="19691"/>
              </a:xfrm>
              <a:custGeom>
                <a:avLst/>
                <a:gdLst>
                  <a:gd name="T0" fmla="*/ 1 w 11"/>
                  <a:gd name="T1" fmla="*/ 0 h 8"/>
                  <a:gd name="T2" fmla="*/ 10 w 11"/>
                  <a:gd name="T3" fmla="*/ 8 h 8"/>
                  <a:gd name="T4" fmla="*/ 1 w 11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8">
                    <a:moveTo>
                      <a:pt x="1" y="0"/>
                    </a:moveTo>
                    <a:cubicBezTo>
                      <a:pt x="6" y="1"/>
                      <a:pt x="11" y="1"/>
                      <a:pt x="10" y="8"/>
                    </a:cubicBezTo>
                    <a:cubicBezTo>
                      <a:pt x="7" y="5"/>
                      <a:pt x="0" y="6"/>
                      <a:pt x="1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0" name="ïṥ1íḋé">
                <a:extLst>
                  <a:ext uri="{FF2B5EF4-FFF2-40B4-BE49-F238E27FC236}">
                    <a16:creationId xmlns:a16="http://schemas.microsoft.com/office/drawing/2014/main" id="{536D3A5B-E61C-42DF-9C04-34EB27C33A8C}"/>
                  </a:ext>
                </a:extLst>
              </p:cNvPr>
              <p:cNvSpPr/>
              <p:nvPr/>
            </p:nvSpPr>
            <p:spPr bwMode="auto">
              <a:xfrm>
                <a:off x="9360448" y="2160662"/>
                <a:ext cx="114564" cy="59073"/>
              </a:xfrm>
              <a:custGeom>
                <a:avLst/>
                <a:gdLst>
                  <a:gd name="T0" fmla="*/ 38 w 43"/>
                  <a:gd name="T1" fmla="*/ 5 h 22"/>
                  <a:gd name="T2" fmla="*/ 42 w 43"/>
                  <a:gd name="T3" fmla="*/ 15 h 22"/>
                  <a:gd name="T4" fmla="*/ 23 w 43"/>
                  <a:gd name="T5" fmla="*/ 20 h 22"/>
                  <a:gd name="T6" fmla="*/ 20 w 43"/>
                  <a:gd name="T7" fmla="*/ 18 h 22"/>
                  <a:gd name="T8" fmla="*/ 12 w 43"/>
                  <a:gd name="T9" fmla="*/ 18 h 22"/>
                  <a:gd name="T10" fmla="*/ 12 w 43"/>
                  <a:gd name="T11" fmla="*/ 15 h 22"/>
                  <a:gd name="T12" fmla="*/ 7 w 43"/>
                  <a:gd name="T13" fmla="*/ 16 h 22"/>
                  <a:gd name="T14" fmla="*/ 9 w 43"/>
                  <a:gd name="T15" fmla="*/ 13 h 22"/>
                  <a:gd name="T16" fmla="*/ 1 w 43"/>
                  <a:gd name="T17" fmla="*/ 11 h 22"/>
                  <a:gd name="T18" fmla="*/ 5 w 43"/>
                  <a:gd name="T19" fmla="*/ 7 h 22"/>
                  <a:gd name="T20" fmla="*/ 10 w 43"/>
                  <a:gd name="T21" fmla="*/ 3 h 22"/>
                  <a:gd name="T22" fmla="*/ 27 w 43"/>
                  <a:gd name="T23" fmla="*/ 1 h 22"/>
                  <a:gd name="T24" fmla="*/ 27 w 43"/>
                  <a:gd name="T25" fmla="*/ 5 h 22"/>
                  <a:gd name="T26" fmla="*/ 38 w 43"/>
                  <a:gd name="T27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22">
                    <a:moveTo>
                      <a:pt x="38" y="5"/>
                    </a:moveTo>
                    <a:cubicBezTo>
                      <a:pt x="37" y="11"/>
                      <a:pt x="31" y="15"/>
                      <a:pt x="42" y="15"/>
                    </a:cubicBezTo>
                    <a:cubicBezTo>
                      <a:pt x="43" y="22"/>
                      <a:pt x="31" y="21"/>
                      <a:pt x="23" y="20"/>
                    </a:cubicBezTo>
                    <a:cubicBezTo>
                      <a:pt x="20" y="20"/>
                      <a:pt x="21" y="20"/>
                      <a:pt x="20" y="18"/>
                    </a:cubicBezTo>
                    <a:cubicBezTo>
                      <a:pt x="16" y="15"/>
                      <a:pt x="17" y="21"/>
                      <a:pt x="12" y="18"/>
                    </a:cubicBezTo>
                    <a:cubicBezTo>
                      <a:pt x="12" y="18"/>
                      <a:pt x="13" y="15"/>
                      <a:pt x="12" y="15"/>
                    </a:cubicBezTo>
                    <a:cubicBezTo>
                      <a:pt x="11" y="14"/>
                      <a:pt x="9" y="17"/>
                      <a:pt x="7" y="16"/>
                    </a:cubicBezTo>
                    <a:cubicBezTo>
                      <a:pt x="6" y="16"/>
                      <a:pt x="9" y="13"/>
                      <a:pt x="9" y="13"/>
                    </a:cubicBezTo>
                    <a:cubicBezTo>
                      <a:pt x="7" y="11"/>
                      <a:pt x="0" y="15"/>
                      <a:pt x="1" y="11"/>
                    </a:cubicBezTo>
                    <a:cubicBezTo>
                      <a:pt x="0" y="7"/>
                      <a:pt x="3" y="8"/>
                      <a:pt x="5" y="7"/>
                    </a:cubicBezTo>
                    <a:cubicBezTo>
                      <a:pt x="7" y="5"/>
                      <a:pt x="6" y="4"/>
                      <a:pt x="10" y="3"/>
                    </a:cubicBezTo>
                    <a:cubicBezTo>
                      <a:pt x="12" y="3"/>
                      <a:pt x="20" y="0"/>
                      <a:pt x="27" y="1"/>
                    </a:cubicBezTo>
                    <a:cubicBezTo>
                      <a:pt x="27" y="2"/>
                      <a:pt x="27" y="5"/>
                      <a:pt x="27" y="5"/>
                    </a:cubicBezTo>
                    <a:cubicBezTo>
                      <a:pt x="30" y="7"/>
                      <a:pt x="37" y="3"/>
                      <a:pt x="38" y="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ïṩļïḋe">
                <a:extLst>
                  <a:ext uri="{FF2B5EF4-FFF2-40B4-BE49-F238E27FC236}">
                    <a16:creationId xmlns:a16="http://schemas.microsoft.com/office/drawing/2014/main" id="{24ADF60F-3FB2-4BFA-B64C-61516DFE58C4}"/>
                  </a:ext>
                </a:extLst>
              </p:cNvPr>
              <p:cNvSpPr/>
              <p:nvPr/>
            </p:nvSpPr>
            <p:spPr bwMode="auto">
              <a:xfrm>
                <a:off x="9312116" y="2164243"/>
                <a:ext cx="44752" cy="28642"/>
              </a:xfrm>
              <a:custGeom>
                <a:avLst/>
                <a:gdLst>
                  <a:gd name="T0" fmla="*/ 17 w 17"/>
                  <a:gd name="T1" fmla="*/ 6 h 11"/>
                  <a:gd name="T2" fmla="*/ 12 w 17"/>
                  <a:gd name="T3" fmla="*/ 6 h 11"/>
                  <a:gd name="T4" fmla="*/ 10 w 17"/>
                  <a:gd name="T5" fmla="*/ 10 h 11"/>
                  <a:gd name="T6" fmla="*/ 0 w 17"/>
                  <a:gd name="T7" fmla="*/ 6 h 11"/>
                  <a:gd name="T8" fmla="*/ 17 w 17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1">
                    <a:moveTo>
                      <a:pt x="17" y="6"/>
                    </a:moveTo>
                    <a:cubicBezTo>
                      <a:pt x="16" y="9"/>
                      <a:pt x="14" y="6"/>
                      <a:pt x="12" y="6"/>
                    </a:cubicBezTo>
                    <a:cubicBezTo>
                      <a:pt x="10" y="6"/>
                      <a:pt x="10" y="8"/>
                      <a:pt x="10" y="10"/>
                    </a:cubicBezTo>
                    <a:cubicBezTo>
                      <a:pt x="4" y="11"/>
                      <a:pt x="6" y="5"/>
                      <a:pt x="0" y="6"/>
                    </a:cubicBezTo>
                    <a:cubicBezTo>
                      <a:pt x="4" y="0"/>
                      <a:pt x="12" y="4"/>
                      <a:pt x="17" y="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2" name="ïṣḻíḋè">
                <a:extLst>
                  <a:ext uri="{FF2B5EF4-FFF2-40B4-BE49-F238E27FC236}">
                    <a16:creationId xmlns:a16="http://schemas.microsoft.com/office/drawing/2014/main" id="{D7122FC5-38BE-4882-A2FB-7E87BD1FFEA9}"/>
                  </a:ext>
                </a:extLst>
              </p:cNvPr>
              <p:cNvSpPr/>
              <p:nvPr/>
            </p:nvSpPr>
            <p:spPr bwMode="auto">
              <a:xfrm>
                <a:off x="5339977" y="2198254"/>
                <a:ext cx="116354" cy="62654"/>
              </a:xfrm>
              <a:custGeom>
                <a:avLst/>
                <a:gdLst>
                  <a:gd name="T0" fmla="*/ 31 w 44"/>
                  <a:gd name="T1" fmla="*/ 6 h 24"/>
                  <a:gd name="T2" fmla="*/ 37 w 44"/>
                  <a:gd name="T3" fmla="*/ 14 h 24"/>
                  <a:gd name="T4" fmla="*/ 42 w 44"/>
                  <a:gd name="T5" fmla="*/ 23 h 24"/>
                  <a:gd name="T6" fmla="*/ 37 w 44"/>
                  <a:gd name="T7" fmla="*/ 23 h 24"/>
                  <a:gd name="T8" fmla="*/ 37 w 44"/>
                  <a:gd name="T9" fmla="*/ 19 h 24"/>
                  <a:gd name="T10" fmla="*/ 33 w 44"/>
                  <a:gd name="T11" fmla="*/ 17 h 24"/>
                  <a:gd name="T12" fmla="*/ 9 w 44"/>
                  <a:gd name="T13" fmla="*/ 15 h 24"/>
                  <a:gd name="T14" fmla="*/ 15 w 44"/>
                  <a:gd name="T15" fmla="*/ 12 h 24"/>
                  <a:gd name="T16" fmla="*/ 11 w 44"/>
                  <a:gd name="T17" fmla="*/ 8 h 24"/>
                  <a:gd name="T18" fmla="*/ 0 w 44"/>
                  <a:gd name="T19" fmla="*/ 2 h 24"/>
                  <a:gd name="T20" fmla="*/ 15 w 44"/>
                  <a:gd name="T21" fmla="*/ 2 h 24"/>
                  <a:gd name="T22" fmla="*/ 18 w 44"/>
                  <a:gd name="T23" fmla="*/ 6 h 24"/>
                  <a:gd name="T24" fmla="*/ 26 w 44"/>
                  <a:gd name="T25" fmla="*/ 6 h 24"/>
                  <a:gd name="T26" fmla="*/ 31 w 44"/>
                  <a:gd name="T27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24">
                    <a:moveTo>
                      <a:pt x="31" y="6"/>
                    </a:moveTo>
                    <a:cubicBezTo>
                      <a:pt x="34" y="8"/>
                      <a:pt x="35" y="11"/>
                      <a:pt x="37" y="14"/>
                    </a:cubicBezTo>
                    <a:cubicBezTo>
                      <a:pt x="39" y="16"/>
                      <a:pt x="44" y="18"/>
                      <a:pt x="42" y="23"/>
                    </a:cubicBezTo>
                    <a:cubicBezTo>
                      <a:pt x="41" y="22"/>
                      <a:pt x="38" y="24"/>
                      <a:pt x="37" y="23"/>
                    </a:cubicBezTo>
                    <a:cubicBezTo>
                      <a:pt x="36" y="22"/>
                      <a:pt x="37" y="20"/>
                      <a:pt x="37" y="19"/>
                    </a:cubicBezTo>
                    <a:cubicBezTo>
                      <a:pt x="36" y="19"/>
                      <a:pt x="32" y="23"/>
                      <a:pt x="33" y="17"/>
                    </a:cubicBezTo>
                    <a:cubicBezTo>
                      <a:pt x="22" y="17"/>
                      <a:pt x="15" y="17"/>
                      <a:pt x="9" y="15"/>
                    </a:cubicBezTo>
                    <a:cubicBezTo>
                      <a:pt x="8" y="11"/>
                      <a:pt x="12" y="12"/>
                      <a:pt x="15" y="12"/>
                    </a:cubicBezTo>
                    <a:cubicBezTo>
                      <a:pt x="14" y="10"/>
                      <a:pt x="11" y="10"/>
                      <a:pt x="11" y="8"/>
                    </a:cubicBezTo>
                    <a:cubicBezTo>
                      <a:pt x="4" y="6"/>
                      <a:pt x="1" y="11"/>
                      <a:pt x="0" y="2"/>
                    </a:cubicBezTo>
                    <a:cubicBezTo>
                      <a:pt x="4" y="0"/>
                      <a:pt x="10" y="1"/>
                      <a:pt x="15" y="2"/>
                    </a:cubicBezTo>
                    <a:cubicBezTo>
                      <a:pt x="17" y="3"/>
                      <a:pt x="18" y="3"/>
                      <a:pt x="18" y="6"/>
                    </a:cubicBezTo>
                    <a:cubicBezTo>
                      <a:pt x="20" y="8"/>
                      <a:pt x="26" y="0"/>
                      <a:pt x="26" y="6"/>
                    </a:cubicBezTo>
                    <a:cubicBezTo>
                      <a:pt x="26" y="8"/>
                      <a:pt x="32" y="9"/>
                      <a:pt x="31" y="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íṣľiḍè">
                <a:extLst>
                  <a:ext uri="{FF2B5EF4-FFF2-40B4-BE49-F238E27FC236}">
                    <a16:creationId xmlns:a16="http://schemas.microsoft.com/office/drawing/2014/main" id="{254A44C4-A9F6-4835-A62E-51450AB26C7C}"/>
                  </a:ext>
                </a:extLst>
              </p:cNvPr>
              <p:cNvSpPr/>
              <p:nvPr/>
            </p:nvSpPr>
            <p:spPr bwMode="auto">
              <a:xfrm>
                <a:off x="9480381" y="2198254"/>
                <a:ext cx="112775" cy="57283"/>
              </a:xfrm>
              <a:custGeom>
                <a:avLst/>
                <a:gdLst>
                  <a:gd name="T0" fmla="*/ 18 w 43"/>
                  <a:gd name="T1" fmla="*/ 1 h 22"/>
                  <a:gd name="T2" fmla="*/ 25 w 43"/>
                  <a:gd name="T3" fmla="*/ 6 h 22"/>
                  <a:gd name="T4" fmla="*/ 27 w 43"/>
                  <a:gd name="T5" fmla="*/ 2 h 22"/>
                  <a:gd name="T6" fmla="*/ 31 w 43"/>
                  <a:gd name="T7" fmla="*/ 6 h 22"/>
                  <a:gd name="T8" fmla="*/ 34 w 43"/>
                  <a:gd name="T9" fmla="*/ 6 h 22"/>
                  <a:gd name="T10" fmla="*/ 34 w 43"/>
                  <a:gd name="T11" fmla="*/ 8 h 22"/>
                  <a:gd name="T12" fmla="*/ 42 w 43"/>
                  <a:gd name="T13" fmla="*/ 10 h 22"/>
                  <a:gd name="T14" fmla="*/ 29 w 43"/>
                  <a:gd name="T15" fmla="*/ 14 h 22"/>
                  <a:gd name="T16" fmla="*/ 27 w 43"/>
                  <a:gd name="T17" fmla="*/ 17 h 22"/>
                  <a:gd name="T18" fmla="*/ 10 w 43"/>
                  <a:gd name="T19" fmla="*/ 17 h 22"/>
                  <a:gd name="T20" fmla="*/ 8 w 43"/>
                  <a:gd name="T21" fmla="*/ 21 h 22"/>
                  <a:gd name="T22" fmla="*/ 1 w 43"/>
                  <a:gd name="T23" fmla="*/ 19 h 22"/>
                  <a:gd name="T24" fmla="*/ 1 w 43"/>
                  <a:gd name="T25" fmla="*/ 14 h 22"/>
                  <a:gd name="T26" fmla="*/ 5 w 43"/>
                  <a:gd name="T27" fmla="*/ 14 h 22"/>
                  <a:gd name="T28" fmla="*/ 6 w 43"/>
                  <a:gd name="T29" fmla="*/ 8 h 22"/>
                  <a:gd name="T30" fmla="*/ 10 w 43"/>
                  <a:gd name="T31" fmla="*/ 8 h 22"/>
                  <a:gd name="T32" fmla="*/ 18 w 43"/>
                  <a:gd name="T33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22">
                    <a:moveTo>
                      <a:pt x="18" y="1"/>
                    </a:moveTo>
                    <a:cubicBezTo>
                      <a:pt x="19" y="4"/>
                      <a:pt x="27" y="0"/>
                      <a:pt x="25" y="6"/>
                    </a:cubicBezTo>
                    <a:cubicBezTo>
                      <a:pt x="27" y="7"/>
                      <a:pt x="27" y="2"/>
                      <a:pt x="27" y="2"/>
                    </a:cubicBezTo>
                    <a:cubicBezTo>
                      <a:pt x="29" y="2"/>
                      <a:pt x="29" y="5"/>
                      <a:pt x="31" y="6"/>
                    </a:cubicBezTo>
                    <a:cubicBezTo>
                      <a:pt x="31" y="7"/>
                      <a:pt x="34" y="5"/>
                      <a:pt x="34" y="6"/>
                    </a:cubicBezTo>
                    <a:cubicBezTo>
                      <a:pt x="35" y="6"/>
                      <a:pt x="34" y="8"/>
                      <a:pt x="34" y="8"/>
                    </a:cubicBezTo>
                    <a:cubicBezTo>
                      <a:pt x="37" y="9"/>
                      <a:pt x="42" y="6"/>
                      <a:pt x="42" y="10"/>
                    </a:cubicBezTo>
                    <a:cubicBezTo>
                      <a:pt x="43" y="17"/>
                      <a:pt x="33" y="12"/>
                      <a:pt x="29" y="14"/>
                    </a:cubicBezTo>
                    <a:cubicBezTo>
                      <a:pt x="27" y="13"/>
                      <a:pt x="28" y="17"/>
                      <a:pt x="27" y="17"/>
                    </a:cubicBezTo>
                    <a:cubicBezTo>
                      <a:pt x="23" y="19"/>
                      <a:pt x="12" y="18"/>
                      <a:pt x="10" y="17"/>
                    </a:cubicBezTo>
                    <a:cubicBezTo>
                      <a:pt x="8" y="17"/>
                      <a:pt x="9" y="20"/>
                      <a:pt x="8" y="21"/>
                    </a:cubicBezTo>
                    <a:cubicBezTo>
                      <a:pt x="4" y="18"/>
                      <a:pt x="5" y="22"/>
                      <a:pt x="1" y="19"/>
                    </a:cubicBezTo>
                    <a:cubicBezTo>
                      <a:pt x="2" y="18"/>
                      <a:pt x="0" y="14"/>
                      <a:pt x="1" y="14"/>
                    </a:cubicBezTo>
                    <a:cubicBezTo>
                      <a:pt x="1" y="13"/>
                      <a:pt x="4" y="14"/>
                      <a:pt x="5" y="14"/>
                    </a:cubicBezTo>
                    <a:cubicBezTo>
                      <a:pt x="6" y="12"/>
                      <a:pt x="5" y="9"/>
                      <a:pt x="6" y="8"/>
                    </a:cubicBezTo>
                    <a:cubicBezTo>
                      <a:pt x="7" y="7"/>
                      <a:pt x="10" y="9"/>
                      <a:pt x="10" y="8"/>
                    </a:cubicBezTo>
                    <a:cubicBezTo>
                      <a:pt x="12" y="5"/>
                      <a:pt x="15" y="4"/>
                      <a:pt x="18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îšļide">
                <a:extLst>
                  <a:ext uri="{FF2B5EF4-FFF2-40B4-BE49-F238E27FC236}">
                    <a16:creationId xmlns:a16="http://schemas.microsoft.com/office/drawing/2014/main" id="{B66FBD79-881E-40DF-BD80-D5E60110E00A}"/>
                  </a:ext>
                </a:extLst>
              </p:cNvPr>
              <p:cNvSpPr/>
              <p:nvPr/>
            </p:nvSpPr>
            <p:spPr bwMode="auto">
              <a:xfrm>
                <a:off x="5135909" y="2241216"/>
                <a:ext cx="21480" cy="34012"/>
              </a:xfrm>
              <a:custGeom>
                <a:avLst/>
                <a:gdLst>
                  <a:gd name="T0" fmla="*/ 8 w 8"/>
                  <a:gd name="T1" fmla="*/ 7 h 13"/>
                  <a:gd name="T2" fmla="*/ 8 w 8"/>
                  <a:gd name="T3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8" h="13">
                    <a:moveTo>
                      <a:pt x="8" y="7"/>
                    </a:moveTo>
                    <a:cubicBezTo>
                      <a:pt x="3" y="13"/>
                      <a:pt x="0" y="0"/>
                      <a:pt x="8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5" name="íş1íḑé">
                <a:extLst>
                  <a:ext uri="{FF2B5EF4-FFF2-40B4-BE49-F238E27FC236}">
                    <a16:creationId xmlns:a16="http://schemas.microsoft.com/office/drawing/2014/main" id="{1897A15D-3458-43FF-B8A5-8B27E0E985D5}"/>
                  </a:ext>
                </a:extLst>
              </p:cNvPr>
              <p:cNvSpPr/>
              <p:nvPr/>
            </p:nvSpPr>
            <p:spPr bwMode="auto">
              <a:xfrm>
                <a:off x="5180661" y="2248376"/>
                <a:ext cx="64442" cy="37593"/>
              </a:xfrm>
              <a:custGeom>
                <a:avLst/>
                <a:gdLst>
                  <a:gd name="T0" fmla="*/ 22 w 24"/>
                  <a:gd name="T1" fmla="*/ 4 h 14"/>
                  <a:gd name="T2" fmla="*/ 6 w 24"/>
                  <a:gd name="T3" fmla="*/ 13 h 14"/>
                  <a:gd name="T4" fmla="*/ 0 w 24"/>
                  <a:gd name="T5" fmla="*/ 8 h 14"/>
                  <a:gd name="T6" fmla="*/ 11 w 24"/>
                  <a:gd name="T7" fmla="*/ 4 h 14"/>
                  <a:gd name="T8" fmla="*/ 22 w 24"/>
                  <a:gd name="T9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4">
                    <a:moveTo>
                      <a:pt x="22" y="4"/>
                    </a:moveTo>
                    <a:cubicBezTo>
                      <a:pt x="24" y="14"/>
                      <a:pt x="10" y="9"/>
                      <a:pt x="6" y="13"/>
                    </a:cubicBezTo>
                    <a:cubicBezTo>
                      <a:pt x="2" y="13"/>
                      <a:pt x="4" y="7"/>
                      <a:pt x="0" y="8"/>
                    </a:cubicBezTo>
                    <a:cubicBezTo>
                      <a:pt x="1" y="2"/>
                      <a:pt x="11" y="9"/>
                      <a:pt x="11" y="4"/>
                    </a:cubicBezTo>
                    <a:cubicBezTo>
                      <a:pt x="11" y="0"/>
                      <a:pt x="16" y="6"/>
                      <a:pt x="22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6" name="iṣľíde">
                <a:extLst>
                  <a:ext uri="{FF2B5EF4-FFF2-40B4-BE49-F238E27FC236}">
                    <a16:creationId xmlns:a16="http://schemas.microsoft.com/office/drawing/2014/main" id="{E1002659-C69D-4C1D-A322-E84AEBB4CA21}"/>
                  </a:ext>
                </a:extLst>
              </p:cNvPr>
              <p:cNvSpPr/>
              <p:nvPr/>
            </p:nvSpPr>
            <p:spPr bwMode="auto">
              <a:xfrm>
                <a:off x="5533303" y="2253747"/>
                <a:ext cx="57282" cy="28642"/>
              </a:xfrm>
              <a:custGeom>
                <a:avLst/>
                <a:gdLst>
                  <a:gd name="T0" fmla="*/ 18 w 21"/>
                  <a:gd name="T1" fmla="*/ 4 h 11"/>
                  <a:gd name="T2" fmla="*/ 18 w 21"/>
                  <a:gd name="T3" fmla="*/ 7 h 11"/>
                  <a:gd name="T4" fmla="*/ 12 w 21"/>
                  <a:gd name="T5" fmla="*/ 9 h 11"/>
                  <a:gd name="T6" fmla="*/ 10 w 21"/>
                  <a:gd name="T7" fmla="*/ 11 h 11"/>
                  <a:gd name="T8" fmla="*/ 5 w 21"/>
                  <a:gd name="T9" fmla="*/ 9 h 11"/>
                  <a:gd name="T10" fmla="*/ 3 w 21"/>
                  <a:gd name="T11" fmla="*/ 11 h 11"/>
                  <a:gd name="T12" fmla="*/ 1 w 21"/>
                  <a:gd name="T13" fmla="*/ 9 h 11"/>
                  <a:gd name="T14" fmla="*/ 18 w 21"/>
                  <a:gd name="T15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1">
                    <a:moveTo>
                      <a:pt x="18" y="4"/>
                    </a:moveTo>
                    <a:cubicBezTo>
                      <a:pt x="21" y="5"/>
                      <a:pt x="19" y="7"/>
                      <a:pt x="18" y="7"/>
                    </a:cubicBezTo>
                    <a:cubicBezTo>
                      <a:pt x="16" y="9"/>
                      <a:pt x="15" y="9"/>
                      <a:pt x="12" y="9"/>
                    </a:cubicBezTo>
                    <a:cubicBezTo>
                      <a:pt x="11" y="10"/>
                      <a:pt x="10" y="11"/>
                      <a:pt x="10" y="11"/>
                    </a:cubicBezTo>
                    <a:cubicBezTo>
                      <a:pt x="9" y="11"/>
                      <a:pt x="7" y="9"/>
                      <a:pt x="5" y="9"/>
                    </a:cubicBezTo>
                    <a:cubicBezTo>
                      <a:pt x="5" y="9"/>
                      <a:pt x="4" y="11"/>
                      <a:pt x="3" y="11"/>
                    </a:cubicBezTo>
                    <a:cubicBezTo>
                      <a:pt x="1" y="11"/>
                      <a:pt x="1" y="11"/>
                      <a:pt x="1" y="9"/>
                    </a:cubicBezTo>
                    <a:cubicBezTo>
                      <a:pt x="0" y="0"/>
                      <a:pt x="17" y="10"/>
                      <a:pt x="18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7" name="ï$ḻîḑé">
                <a:extLst>
                  <a:ext uri="{FF2B5EF4-FFF2-40B4-BE49-F238E27FC236}">
                    <a16:creationId xmlns:a16="http://schemas.microsoft.com/office/drawing/2014/main" id="{35A15A46-B86C-466E-82E8-86758B764B5A}"/>
                  </a:ext>
                </a:extLst>
              </p:cNvPr>
              <p:cNvSpPr/>
              <p:nvPr/>
            </p:nvSpPr>
            <p:spPr bwMode="auto">
              <a:xfrm>
                <a:off x="5323865" y="2269857"/>
                <a:ext cx="32221" cy="12531"/>
              </a:xfrm>
              <a:custGeom>
                <a:avLst/>
                <a:gdLst>
                  <a:gd name="T0" fmla="*/ 0 w 12"/>
                  <a:gd name="T1" fmla="*/ 3 h 5"/>
                  <a:gd name="T2" fmla="*/ 9 w 12"/>
                  <a:gd name="T3" fmla="*/ 5 h 5"/>
                  <a:gd name="T4" fmla="*/ 0 w 12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5">
                    <a:moveTo>
                      <a:pt x="0" y="3"/>
                    </a:moveTo>
                    <a:cubicBezTo>
                      <a:pt x="0" y="0"/>
                      <a:pt x="12" y="0"/>
                      <a:pt x="9" y="5"/>
                    </a:cubicBezTo>
                    <a:cubicBezTo>
                      <a:pt x="5" y="3"/>
                      <a:pt x="6" y="5"/>
                      <a:pt x="0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işliďê">
                <a:extLst>
                  <a:ext uri="{FF2B5EF4-FFF2-40B4-BE49-F238E27FC236}">
                    <a16:creationId xmlns:a16="http://schemas.microsoft.com/office/drawing/2014/main" id="{97297896-FC13-4A01-A040-8DDA8D316C06}"/>
                  </a:ext>
                </a:extLst>
              </p:cNvPr>
              <p:cNvSpPr/>
              <p:nvPr/>
            </p:nvSpPr>
            <p:spPr bwMode="auto">
              <a:xfrm>
                <a:off x="5635335" y="2271647"/>
                <a:ext cx="16110" cy="16111"/>
              </a:xfrm>
              <a:custGeom>
                <a:avLst/>
                <a:gdLst>
                  <a:gd name="T0" fmla="*/ 0 w 6"/>
                  <a:gd name="T1" fmla="*/ 0 h 6"/>
                  <a:gd name="T2" fmla="*/ 6 w 6"/>
                  <a:gd name="T3" fmla="*/ 6 h 6"/>
                  <a:gd name="T4" fmla="*/ 0 w 6"/>
                  <a:gd name="T5" fmla="*/ 6 h 6"/>
                  <a:gd name="T6" fmla="*/ 0 w 6"/>
                  <a:gd name="T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4" y="0"/>
                      <a:pt x="6" y="2"/>
                      <a:pt x="6" y="6"/>
                    </a:cubicBezTo>
                    <a:cubicBezTo>
                      <a:pt x="4" y="6"/>
                      <a:pt x="2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îš1ïḓè">
                <a:extLst>
                  <a:ext uri="{FF2B5EF4-FFF2-40B4-BE49-F238E27FC236}">
                    <a16:creationId xmlns:a16="http://schemas.microsoft.com/office/drawing/2014/main" id="{C9F86744-8A04-4B36-8E97-4CFB5404324B}"/>
                  </a:ext>
                </a:extLst>
              </p:cNvPr>
              <p:cNvSpPr/>
              <p:nvPr/>
            </p:nvSpPr>
            <p:spPr bwMode="auto">
              <a:xfrm>
                <a:off x="5502871" y="2298499"/>
                <a:ext cx="350851" cy="107405"/>
              </a:xfrm>
              <a:custGeom>
                <a:avLst/>
                <a:gdLst>
                  <a:gd name="T0" fmla="*/ 132 w 132"/>
                  <a:gd name="T1" fmla="*/ 22 h 40"/>
                  <a:gd name="T2" fmla="*/ 132 w 132"/>
                  <a:gd name="T3" fmla="*/ 31 h 40"/>
                  <a:gd name="T4" fmla="*/ 127 w 132"/>
                  <a:gd name="T5" fmla="*/ 35 h 40"/>
                  <a:gd name="T6" fmla="*/ 104 w 132"/>
                  <a:gd name="T7" fmla="*/ 35 h 40"/>
                  <a:gd name="T8" fmla="*/ 97 w 132"/>
                  <a:gd name="T9" fmla="*/ 39 h 40"/>
                  <a:gd name="T10" fmla="*/ 91 w 132"/>
                  <a:gd name="T11" fmla="*/ 37 h 40"/>
                  <a:gd name="T12" fmla="*/ 90 w 132"/>
                  <a:gd name="T13" fmla="*/ 39 h 40"/>
                  <a:gd name="T14" fmla="*/ 82 w 132"/>
                  <a:gd name="T15" fmla="*/ 39 h 40"/>
                  <a:gd name="T16" fmla="*/ 82 w 132"/>
                  <a:gd name="T17" fmla="*/ 37 h 40"/>
                  <a:gd name="T18" fmla="*/ 78 w 132"/>
                  <a:gd name="T19" fmla="*/ 39 h 40"/>
                  <a:gd name="T20" fmla="*/ 71 w 132"/>
                  <a:gd name="T21" fmla="*/ 35 h 40"/>
                  <a:gd name="T22" fmla="*/ 43 w 132"/>
                  <a:gd name="T23" fmla="*/ 35 h 40"/>
                  <a:gd name="T24" fmla="*/ 45 w 132"/>
                  <a:gd name="T25" fmla="*/ 31 h 40"/>
                  <a:gd name="T26" fmla="*/ 41 w 132"/>
                  <a:gd name="T27" fmla="*/ 30 h 40"/>
                  <a:gd name="T28" fmla="*/ 37 w 132"/>
                  <a:gd name="T29" fmla="*/ 22 h 40"/>
                  <a:gd name="T30" fmla="*/ 41 w 132"/>
                  <a:gd name="T31" fmla="*/ 18 h 40"/>
                  <a:gd name="T32" fmla="*/ 37 w 132"/>
                  <a:gd name="T33" fmla="*/ 11 h 40"/>
                  <a:gd name="T34" fmla="*/ 21 w 132"/>
                  <a:gd name="T35" fmla="*/ 13 h 40"/>
                  <a:gd name="T36" fmla="*/ 17 w 132"/>
                  <a:gd name="T37" fmla="*/ 9 h 40"/>
                  <a:gd name="T38" fmla="*/ 13 w 132"/>
                  <a:gd name="T39" fmla="*/ 7 h 40"/>
                  <a:gd name="T40" fmla="*/ 6 w 132"/>
                  <a:gd name="T41" fmla="*/ 9 h 40"/>
                  <a:gd name="T42" fmla="*/ 2 w 132"/>
                  <a:gd name="T43" fmla="*/ 2 h 40"/>
                  <a:gd name="T44" fmla="*/ 22 w 132"/>
                  <a:gd name="T45" fmla="*/ 0 h 40"/>
                  <a:gd name="T46" fmla="*/ 26 w 132"/>
                  <a:gd name="T47" fmla="*/ 2 h 40"/>
                  <a:gd name="T48" fmla="*/ 26 w 132"/>
                  <a:gd name="T49" fmla="*/ 5 h 40"/>
                  <a:gd name="T50" fmla="*/ 32 w 132"/>
                  <a:gd name="T51" fmla="*/ 9 h 40"/>
                  <a:gd name="T52" fmla="*/ 49 w 132"/>
                  <a:gd name="T53" fmla="*/ 9 h 40"/>
                  <a:gd name="T54" fmla="*/ 49 w 132"/>
                  <a:gd name="T55" fmla="*/ 18 h 40"/>
                  <a:gd name="T56" fmla="*/ 62 w 132"/>
                  <a:gd name="T57" fmla="*/ 20 h 40"/>
                  <a:gd name="T58" fmla="*/ 62 w 132"/>
                  <a:gd name="T59" fmla="*/ 24 h 40"/>
                  <a:gd name="T60" fmla="*/ 65 w 132"/>
                  <a:gd name="T61" fmla="*/ 22 h 40"/>
                  <a:gd name="T62" fmla="*/ 88 w 132"/>
                  <a:gd name="T63" fmla="*/ 22 h 40"/>
                  <a:gd name="T64" fmla="*/ 91 w 132"/>
                  <a:gd name="T65" fmla="*/ 24 h 40"/>
                  <a:gd name="T66" fmla="*/ 97 w 132"/>
                  <a:gd name="T67" fmla="*/ 20 h 40"/>
                  <a:gd name="T68" fmla="*/ 103 w 132"/>
                  <a:gd name="T69" fmla="*/ 20 h 40"/>
                  <a:gd name="T70" fmla="*/ 132 w 132"/>
                  <a:gd name="T71" fmla="*/ 2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2" h="40">
                    <a:moveTo>
                      <a:pt x="132" y="22"/>
                    </a:moveTo>
                    <a:cubicBezTo>
                      <a:pt x="132" y="25"/>
                      <a:pt x="132" y="28"/>
                      <a:pt x="132" y="31"/>
                    </a:cubicBezTo>
                    <a:cubicBezTo>
                      <a:pt x="129" y="31"/>
                      <a:pt x="128" y="33"/>
                      <a:pt x="127" y="35"/>
                    </a:cubicBezTo>
                    <a:cubicBezTo>
                      <a:pt x="118" y="36"/>
                      <a:pt x="111" y="35"/>
                      <a:pt x="104" y="35"/>
                    </a:cubicBezTo>
                    <a:cubicBezTo>
                      <a:pt x="102" y="35"/>
                      <a:pt x="99" y="38"/>
                      <a:pt x="97" y="39"/>
                    </a:cubicBezTo>
                    <a:cubicBezTo>
                      <a:pt x="94" y="40"/>
                      <a:pt x="94" y="37"/>
                      <a:pt x="91" y="37"/>
                    </a:cubicBezTo>
                    <a:cubicBezTo>
                      <a:pt x="92" y="37"/>
                      <a:pt x="90" y="39"/>
                      <a:pt x="90" y="39"/>
                    </a:cubicBezTo>
                    <a:cubicBezTo>
                      <a:pt x="89" y="39"/>
                      <a:pt x="82" y="39"/>
                      <a:pt x="82" y="39"/>
                    </a:cubicBezTo>
                    <a:cubicBezTo>
                      <a:pt x="82" y="39"/>
                      <a:pt x="82" y="37"/>
                      <a:pt x="82" y="37"/>
                    </a:cubicBezTo>
                    <a:cubicBezTo>
                      <a:pt x="80" y="37"/>
                      <a:pt x="78" y="39"/>
                      <a:pt x="78" y="39"/>
                    </a:cubicBezTo>
                    <a:cubicBezTo>
                      <a:pt x="74" y="38"/>
                      <a:pt x="74" y="35"/>
                      <a:pt x="71" y="35"/>
                    </a:cubicBezTo>
                    <a:cubicBezTo>
                      <a:pt x="63" y="35"/>
                      <a:pt x="54" y="40"/>
                      <a:pt x="43" y="35"/>
                    </a:cubicBezTo>
                    <a:cubicBezTo>
                      <a:pt x="43" y="34"/>
                      <a:pt x="45" y="33"/>
                      <a:pt x="45" y="31"/>
                    </a:cubicBezTo>
                    <a:cubicBezTo>
                      <a:pt x="44" y="29"/>
                      <a:pt x="42" y="31"/>
                      <a:pt x="41" y="30"/>
                    </a:cubicBezTo>
                    <a:cubicBezTo>
                      <a:pt x="39" y="27"/>
                      <a:pt x="41" y="23"/>
                      <a:pt x="37" y="22"/>
                    </a:cubicBezTo>
                    <a:cubicBezTo>
                      <a:pt x="38" y="20"/>
                      <a:pt x="41" y="21"/>
                      <a:pt x="41" y="18"/>
                    </a:cubicBezTo>
                    <a:cubicBezTo>
                      <a:pt x="41" y="15"/>
                      <a:pt x="36" y="16"/>
                      <a:pt x="37" y="11"/>
                    </a:cubicBezTo>
                    <a:cubicBezTo>
                      <a:pt x="34" y="14"/>
                      <a:pt x="26" y="12"/>
                      <a:pt x="21" y="13"/>
                    </a:cubicBezTo>
                    <a:cubicBezTo>
                      <a:pt x="17" y="14"/>
                      <a:pt x="18" y="10"/>
                      <a:pt x="17" y="9"/>
                    </a:cubicBezTo>
                    <a:cubicBezTo>
                      <a:pt x="16" y="8"/>
                      <a:pt x="13" y="10"/>
                      <a:pt x="13" y="7"/>
                    </a:cubicBezTo>
                    <a:cubicBezTo>
                      <a:pt x="11" y="9"/>
                      <a:pt x="9" y="9"/>
                      <a:pt x="6" y="9"/>
                    </a:cubicBezTo>
                    <a:cubicBezTo>
                      <a:pt x="12" y="3"/>
                      <a:pt x="0" y="8"/>
                      <a:pt x="2" y="2"/>
                    </a:cubicBezTo>
                    <a:cubicBezTo>
                      <a:pt x="10" y="3"/>
                      <a:pt x="16" y="1"/>
                      <a:pt x="22" y="0"/>
                    </a:cubicBezTo>
                    <a:cubicBezTo>
                      <a:pt x="22" y="2"/>
                      <a:pt x="26" y="1"/>
                      <a:pt x="26" y="2"/>
                    </a:cubicBezTo>
                    <a:cubicBezTo>
                      <a:pt x="27" y="2"/>
                      <a:pt x="26" y="5"/>
                      <a:pt x="26" y="5"/>
                    </a:cubicBezTo>
                    <a:cubicBezTo>
                      <a:pt x="28" y="7"/>
                      <a:pt x="33" y="4"/>
                      <a:pt x="32" y="9"/>
                    </a:cubicBezTo>
                    <a:cubicBezTo>
                      <a:pt x="37" y="4"/>
                      <a:pt x="42" y="10"/>
                      <a:pt x="49" y="9"/>
                    </a:cubicBezTo>
                    <a:cubicBezTo>
                      <a:pt x="47" y="15"/>
                      <a:pt x="52" y="15"/>
                      <a:pt x="49" y="18"/>
                    </a:cubicBezTo>
                    <a:cubicBezTo>
                      <a:pt x="52" y="19"/>
                      <a:pt x="57" y="18"/>
                      <a:pt x="62" y="20"/>
                    </a:cubicBezTo>
                    <a:cubicBezTo>
                      <a:pt x="63" y="21"/>
                      <a:pt x="53" y="25"/>
                      <a:pt x="62" y="24"/>
                    </a:cubicBezTo>
                    <a:cubicBezTo>
                      <a:pt x="63" y="24"/>
                      <a:pt x="63" y="22"/>
                      <a:pt x="65" y="22"/>
                    </a:cubicBezTo>
                    <a:cubicBezTo>
                      <a:pt x="71" y="22"/>
                      <a:pt x="80" y="21"/>
                      <a:pt x="88" y="22"/>
                    </a:cubicBezTo>
                    <a:cubicBezTo>
                      <a:pt x="89" y="22"/>
                      <a:pt x="92" y="24"/>
                      <a:pt x="91" y="24"/>
                    </a:cubicBezTo>
                    <a:cubicBezTo>
                      <a:pt x="96" y="24"/>
                      <a:pt x="88" y="21"/>
                      <a:pt x="97" y="20"/>
                    </a:cubicBezTo>
                    <a:cubicBezTo>
                      <a:pt x="99" y="20"/>
                      <a:pt x="101" y="21"/>
                      <a:pt x="103" y="20"/>
                    </a:cubicBezTo>
                    <a:cubicBezTo>
                      <a:pt x="110" y="19"/>
                      <a:pt x="122" y="19"/>
                      <a:pt x="132" y="2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iṧľíḋe">
                <a:extLst>
                  <a:ext uri="{FF2B5EF4-FFF2-40B4-BE49-F238E27FC236}">
                    <a16:creationId xmlns:a16="http://schemas.microsoft.com/office/drawing/2014/main" id="{C6ED7C02-9038-4631-9206-DE42318D3D3B}"/>
                  </a:ext>
                </a:extLst>
              </p:cNvPr>
              <p:cNvSpPr/>
              <p:nvPr/>
            </p:nvSpPr>
            <p:spPr bwMode="auto">
              <a:xfrm>
                <a:off x="8506590" y="2296708"/>
                <a:ext cx="356222" cy="254192"/>
              </a:xfrm>
              <a:custGeom>
                <a:avLst/>
                <a:gdLst>
                  <a:gd name="T0" fmla="*/ 110 w 134"/>
                  <a:gd name="T1" fmla="*/ 3 h 96"/>
                  <a:gd name="T2" fmla="*/ 132 w 134"/>
                  <a:gd name="T3" fmla="*/ 1 h 96"/>
                  <a:gd name="T4" fmla="*/ 130 w 134"/>
                  <a:gd name="T5" fmla="*/ 10 h 96"/>
                  <a:gd name="T6" fmla="*/ 106 w 134"/>
                  <a:gd name="T7" fmla="*/ 14 h 96"/>
                  <a:gd name="T8" fmla="*/ 102 w 134"/>
                  <a:gd name="T9" fmla="*/ 18 h 96"/>
                  <a:gd name="T10" fmla="*/ 98 w 134"/>
                  <a:gd name="T11" fmla="*/ 18 h 96"/>
                  <a:gd name="T12" fmla="*/ 95 w 134"/>
                  <a:gd name="T13" fmla="*/ 21 h 96"/>
                  <a:gd name="T14" fmla="*/ 91 w 134"/>
                  <a:gd name="T15" fmla="*/ 19 h 96"/>
                  <a:gd name="T16" fmla="*/ 83 w 134"/>
                  <a:gd name="T17" fmla="*/ 21 h 96"/>
                  <a:gd name="T18" fmla="*/ 76 w 134"/>
                  <a:gd name="T19" fmla="*/ 23 h 96"/>
                  <a:gd name="T20" fmla="*/ 74 w 134"/>
                  <a:gd name="T21" fmla="*/ 27 h 96"/>
                  <a:gd name="T22" fmla="*/ 65 w 134"/>
                  <a:gd name="T23" fmla="*/ 32 h 96"/>
                  <a:gd name="T24" fmla="*/ 59 w 134"/>
                  <a:gd name="T25" fmla="*/ 36 h 96"/>
                  <a:gd name="T26" fmla="*/ 56 w 134"/>
                  <a:gd name="T27" fmla="*/ 40 h 96"/>
                  <a:gd name="T28" fmla="*/ 54 w 134"/>
                  <a:gd name="T29" fmla="*/ 44 h 96"/>
                  <a:gd name="T30" fmla="*/ 44 w 134"/>
                  <a:gd name="T31" fmla="*/ 47 h 96"/>
                  <a:gd name="T32" fmla="*/ 43 w 134"/>
                  <a:gd name="T33" fmla="*/ 49 h 96"/>
                  <a:gd name="T34" fmla="*/ 35 w 134"/>
                  <a:gd name="T35" fmla="*/ 53 h 96"/>
                  <a:gd name="T36" fmla="*/ 31 w 134"/>
                  <a:gd name="T37" fmla="*/ 60 h 96"/>
                  <a:gd name="T38" fmla="*/ 33 w 134"/>
                  <a:gd name="T39" fmla="*/ 72 h 96"/>
                  <a:gd name="T40" fmla="*/ 28 w 134"/>
                  <a:gd name="T41" fmla="*/ 75 h 96"/>
                  <a:gd name="T42" fmla="*/ 31 w 134"/>
                  <a:gd name="T43" fmla="*/ 83 h 96"/>
                  <a:gd name="T44" fmla="*/ 29 w 134"/>
                  <a:gd name="T45" fmla="*/ 85 h 96"/>
                  <a:gd name="T46" fmla="*/ 31 w 134"/>
                  <a:gd name="T47" fmla="*/ 87 h 96"/>
                  <a:gd name="T48" fmla="*/ 33 w 134"/>
                  <a:gd name="T49" fmla="*/ 85 h 96"/>
                  <a:gd name="T50" fmla="*/ 39 w 134"/>
                  <a:gd name="T51" fmla="*/ 88 h 96"/>
                  <a:gd name="T52" fmla="*/ 37 w 134"/>
                  <a:gd name="T53" fmla="*/ 96 h 96"/>
                  <a:gd name="T54" fmla="*/ 20 w 134"/>
                  <a:gd name="T55" fmla="*/ 96 h 96"/>
                  <a:gd name="T56" fmla="*/ 22 w 134"/>
                  <a:gd name="T57" fmla="*/ 92 h 96"/>
                  <a:gd name="T58" fmla="*/ 16 w 134"/>
                  <a:gd name="T59" fmla="*/ 90 h 96"/>
                  <a:gd name="T60" fmla="*/ 13 w 134"/>
                  <a:gd name="T61" fmla="*/ 87 h 96"/>
                  <a:gd name="T62" fmla="*/ 9 w 134"/>
                  <a:gd name="T63" fmla="*/ 87 h 96"/>
                  <a:gd name="T64" fmla="*/ 3 w 134"/>
                  <a:gd name="T65" fmla="*/ 87 h 96"/>
                  <a:gd name="T66" fmla="*/ 2 w 134"/>
                  <a:gd name="T67" fmla="*/ 73 h 96"/>
                  <a:gd name="T68" fmla="*/ 11 w 134"/>
                  <a:gd name="T69" fmla="*/ 70 h 96"/>
                  <a:gd name="T70" fmla="*/ 9 w 134"/>
                  <a:gd name="T71" fmla="*/ 68 h 96"/>
                  <a:gd name="T72" fmla="*/ 11 w 134"/>
                  <a:gd name="T73" fmla="*/ 64 h 96"/>
                  <a:gd name="T74" fmla="*/ 20 w 134"/>
                  <a:gd name="T75" fmla="*/ 60 h 96"/>
                  <a:gd name="T76" fmla="*/ 20 w 134"/>
                  <a:gd name="T77" fmla="*/ 53 h 96"/>
                  <a:gd name="T78" fmla="*/ 26 w 134"/>
                  <a:gd name="T79" fmla="*/ 51 h 96"/>
                  <a:gd name="T80" fmla="*/ 29 w 134"/>
                  <a:gd name="T81" fmla="*/ 46 h 96"/>
                  <a:gd name="T82" fmla="*/ 29 w 134"/>
                  <a:gd name="T83" fmla="*/ 36 h 96"/>
                  <a:gd name="T84" fmla="*/ 44 w 134"/>
                  <a:gd name="T85" fmla="*/ 31 h 96"/>
                  <a:gd name="T86" fmla="*/ 46 w 134"/>
                  <a:gd name="T87" fmla="*/ 27 h 96"/>
                  <a:gd name="T88" fmla="*/ 48 w 134"/>
                  <a:gd name="T89" fmla="*/ 29 h 96"/>
                  <a:gd name="T90" fmla="*/ 52 w 134"/>
                  <a:gd name="T91" fmla="*/ 25 h 96"/>
                  <a:gd name="T92" fmla="*/ 54 w 134"/>
                  <a:gd name="T93" fmla="*/ 21 h 96"/>
                  <a:gd name="T94" fmla="*/ 63 w 134"/>
                  <a:gd name="T95" fmla="*/ 19 h 96"/>
                  <a:gd name="T96" fmla="*/ 74 w 134"/>
                  <a:gd name="T97" fmla="*/ 18 h 96"/>
                  <a:gd name="T98" fmla="*/ 76 w 134"/>
                  <a:gd name="T99" fmla="*/ 16 h 96"/>
                  <a:gd name="T100" fmla="*/ 80 w 134"/>
                  <a:gd name="T101" fmla="*/ 18 h 96"/>
                  <a:gd name="T102" fmla="*/ 82 w 134"/>
                  <a:gd name="T103" fmla="*/ 14 h 96"/>
                  <a:gd name="T104" fmla="*/ 83 w 134"/>
                  <a:gd name="T105" fmla="*/ 14 h 96"/>
                  <a:gd name="T106" fmla="*/ 97 w 134"/>
                  <a:gd name="T107" fmla="*/ 12 h 96"/>
                  <a:gd name="T108" fmla="*/ 100 w 134"/>
                  <a:gd name="T109" fmla="*/ 10 h 96"/>
                  <a:gd name="T110" fmla="*/ 102 w 134"/>
                  <a:gd name="T111" fmla="*/ 8 h 96"/>
                  <a:gd name="T112" fmla="*/ 110 w 134"/>
                  <a:gd name="T113" fmla="*/ 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4" h="96">
                    <a:moveTo>
                      <a:pt x="110" y="3"/>
                    </a:moveTo>
                    <a:cubicBezTo>
                      <a:pt x="116" y="7"/>
                      <a:pt x="124" y="0"/>
                      <a:pt x="132" y="1"/>
                    </a:cubicBezTo>
                    <a:cubicBezTo>
                      <a:pt x="134" y="6"/>
                      <a:pt x="129" y="6"/>
                      <a:pt x="130" y="10"/>
                    </a:cubicBezTo>
                    <a:cubicBezTo>
                      <a:pt x="124" y="7"/>
                      <a:pt x="114" y="13"/>
                      <a:pt x="106" y="14"/>
                    </a:cubicBezTo>
                    <a:cubicBezTo>
                      <a:pt x="104" y="14"/>
                      <a:pt x="103" y="17"/>
                      <a:pt x="102" y="18"/>
                    </a:cubicBezTo>
                    <a:cubicBezTo>
                      <a:pt x="101" y="18"/>
                      <a:pt x="99" y="17"/>
                      <a:pt x="98" y="18"/>
                    </a:cubicBezTo>
                    <a:cubicBezTo>
                      <a:pt x="98" y="18"/>
                      <a:pt x="95" y="21"/>
                      <a:pt x="95" y="21"/>
                    </a:cubicBezTo>
                    <a:cubicBezTo>
                      <a:pt x="93" y="22"/>
                      <a:pt x="93" y="19"/>
                      <a:pt x="91" y="19"/>
                    </a:cubicBezTo>
                    <a:cubicBezTo>
                      <a:pt x="89" y="20"/>
                      <a:pt x="86" y="21"/>
                      <a:pt x="83" y="21"/>
                    </a:cubicBezTo>
                    <a:cubicBezTo>
                      <a:pt x="82" y="22"/>
                      <a:pt x="78" y="22"/>
                      <a:pt x="76" y="23"/>
                    </a:cubicBezTo>
                    <a:cubicBezTo>
                      <a:pt x="74" y="24"/>
                      <a:pt x="76" y="26"/>
                      <a:pt x="74" y="27"/>
                    </a:cubicBezTo>
                    <a:cubicBezTo>
                      <a:pt x="73" y="28"/>
                      <a:pt x="65" y="27"/>
                      <a:pt x="65" y="32"/>
                    </a:cubicBezTo>
                    <a:cubicBezTo>
                      <a:pt x="65" y="34"/>
                      <a:pt x="61" y="35"/>
                      <a:pt x="59" y="36"/>
                    </a:cubicBezTo>
                    <a:cubicBezTo>
                      <a:pt x="58" y="37"/>
                      <a:pt x="56" y="39"/>
                      <a:pt x="56" y="40"/>
                    </a:cubicBezTo>
                    <a:cubicBezTo>
                      <a:pt x="55" y="41"/>
                      <a:pt x="53" y="42"/>
                      <a:pt x="54" y="44"/>
                    </a:cubicBezTo>
                    <a:cubicBezTo>
                      <a:pt x="48" y="46"/>
                      <a:pt x="48" y="42"/>
                      <a:pt x="44" y="47"/>
                    </a:cubicBezTo>
                    <a:cubicBezTo>
                      <a:pt x="44" y="48"/>
                      <a:pt x="43" y="47"/>
                      <a:pt x="43" y="49"/>
                    </a:cubicBezTo>
                    <a:cubicBezTo>
                      <a:pt x="42" y="52"/>
                      <a:pt x="38" y="51"/>
                      <a:pt x="35" y="53"/>
                    </a:cubicBezTo>
                    <a:cubicBezTo>
                      <a:pt x="35" y="56"/>
                      <a:pt x="37" y="62"/>
                      <a:pt x="31" y="60"/>
                    </a:cubicBezTo>
                    <a:cubicBezTo>
                      <a:pt x="32" y="64"/>
                      <a:pt x="29" y="71"/>
                      <a:pt x="33" y="72"/>
                    </a:cubicBezTo>
                    <a:cubicBezTo>
                      <a:pt x="32" y="73"/>
                      <a:pt x="30" y="74"/>
                      <a:pt x="28" y="75"/>
                    </a:cubicBezTo>
                    <a:cubicBezTo>
                      <a:pt x="25" y="80"/>
                      <a:pt x="32" y="79"/>
                      <a:pt x="31" y="83"/>
                    </a:cubicBezTo>
                    <a:cubicBezTo>
                      <a:pt x="31" y="83"/>
                      <a:pt x="28" y="83"/>
                      <a:pt x="29" y="85"/>
                    </a:cubicBezTo>
                    <a:cubicBezTo>
                      <a:pt x="29" y="84"/>
                      <a:pt x="33" y="87"/>
                      <a:pt x="31" y="87"/>
                    </a:cubicBezTo>
                    <a:cubicBezTo>
                      <a:pt x="33" y="87"/>
                      <a:pt x="34" y="85"/>
                      <a:pt x="33" y="85"/>
                    </a:cubicBezTo>
                    <a:cubicBezTo>
                      <a:pt x="35" y="86"/>
                      <a:pt x="35" y="89"/>
                      <a:pt x="39" y="88"/>
                    </a:cubicBezTo>
                    <a:cubicBezTo>
                      <a:pt x="39" y="92"/>
                      <a:pt x="36" y="92"/>
                      <a:pt x="37" y="96"/>
                    </a:cubicBezTo>
                    <a:cubicBezTo>
                      <a:pt x="31" y="96"/>
                      <a:pt x="26" y="96"/>
                      <a:pt x="20" y="96"/>
                    </a:cubicBezTo>
                    <a:cubicBezTo>
                      <a:pt x="20" y="95"/>
                      <a:pt x="23" y="93"/>
                      <a:pt x="22" y="92"/>
                    </a:cubicBezTo>
                    <a:cubicBezTo>
                      <a:pt x="21" y="90"/>
                      <a:pt x="18" y="91"/>
                      <a:pt x="16" y="90"/>
                    </a:cubicBezTo>
                    <a:cubicBezTo>
                      <a:pt x="15" y="90"/>
                      <a:pt x="14" y="87"/>
                      <a:pt x="13" y="87"/>
                    </a:cubicBezTo>
                    <a:cubicBezTo>
                      <a:pt x="12" y="86"/>
                      <a:pt x="9" y="87"/>
                      <a:pt x="9" y="87"/>
                    </a:cubicBezTo>
                    <a:cubicBezTo>
                      <a:pt x="7" y="84"/>
                      <a:pt x="7" y="87"/>
                      <a:pt x="3" y="87"/>
                    </a:cubicBezTo>
                    <a:cubicBezTo>
                      <a:pt x="3" y="82"/>
                      <a:pt x="0" y="80"/>
                      <a:pt x="2" y="73"/>
                    </a:cubicBezTo>
                    <a:cubicBezTo>
                      <a:pt x="7" y="80"/>
                      <a:pt x="2" y="66"/>
                      <a:pt x="11" y="70"/>
                    </a:cubicBezTo>
                    <a:cubicBezTo>
                      <a:pt x="12" y="68"/>
                      <a:pt x="9" y="68"/>
                      <a:pt x="9" y="68"/>
                    </a:cubicBezTo>
                    <a:cubicBezTo>
                      <a:pt x="9" y="66"/>
                      <a:pt x="15" y="65"/>
                      <a:pt x="11" y="64"/>
                    </a:cubicBezTo>
                    <a:cubicBezTo>
                      <a:pt x="12" y="61"/>
                      <a:pt x="17" y="61"/>
                      <a:pt x="20" y="60"/>
                    </a:cubicBezTo>
                    <a:cubicBezTo>
                      <a:pt x="18" y="57"/>
                      <a:pt x="26" y="54"/>
                      <a:pt x="20" y="53"/>
                    </a:cubicBezTo>
                    <a:cubicBezTo>
                      <a:pt x="20" y="51"/>
                      <a:pt x="24" y="51"/>
                      <a:pt x="26" y="51"/>
                    </a:cubicBezTo>
                    <a:cubicBezTo>
                      <a:pt x="26" y="48"/>
                      <a:pt x="27" y="46"/>
                      <a:pt x="29" y="46"/>
                    </a:cubicBezTo>
                    <a:cubicBezTo>
                      <a:pt x="26" y="42"/>
                      <a:pt x="31" y="42"/>
                      <a:pt x="29" y="36"/>
                    </a:cubicBezTo>
                    <a:cubicBezTo>
                      <a:pt x="37" y="37"/>
                      <a:pt x="39" y="32"/>
                      <a:pt x="44" y="31"/>
                    </a:cubicBezTo>
                    <a:cubicBezTo>
                      <a:pt x="47" y="31"/>
                      <a:pt x="45" y="27"/>
                      <a:pt x="46" y="27"/>
                    </a:cubicBezTo>
                    <a:cubicBezTo>
                      <a:pt x="47" y="26"/>
                      <a:pt x="49" y="28"/>
                      <a:pt x="48" y="29"/>
                    </a:cubicBezTo>
                    <a:cubicBezTo>
                      <a:pt x="49" y="28"/>
                      <a:pt x="51" y="26"/>
                      <a:pt x="52" y="25"/>
                    </a:cubicBezTo>
                    <a:cubicBezTo>
                      <a:pt x="53" y="24"/>
                      <a:pt x="54" y="23"/>
                      <a:pt x="54" y="21"/>
                    </a:cubicBezTo>
                    <a:cubicBezTo>
                      <a:pt x="57" y="22"/>
                      <a:pt x="60" y="21"/>
                      <a:pt x="63" y="19"/>
                    </a:cubicBezTo>
                    <a:cubicBezTo>
                      <a:pt x="66" y="18"/>
                      <a:pt x="68" y="19"/>
                      <a:pt x="74" y="18"/>
                    </a:cubicBezTo>
                    <a:cubicBezTo>
                      <a:pt x="76" y="17"/>
                      <a:pt x="75" y="16"/>
                      <a:pt x="76" y="16"/>
                    </a:cubicBezTo>
                    <a:cubicBezTo>
                      <a:pt x="78" y="15"/>
                      <a:pt x="80" y="18"/>
                      <a:pt x="80" y="18"/>
                    </a:cubicBezTo>
                    <a:cubicBezTo>
                      <a:pt x="83" y="17"/>
                      <a:pt x="78" y="14"/>
                      <a:pt x="82" y="14"/>
                    </a:cubicBezTo>
                    <a:cubicBezTo>
                      <a:pt x="82" y="14"/>
                      <a:pt x="83" y="14"/>
                      <a:pt x="83" y="14"/>
                    </a:cubicBezTo>
                    <a:cubicBezTo>
                      <a:pt x="85" y="13"/>
                      <a:pt x="91" y="13"/>
                      <a:pt x="97" y="12"/>
                    </a:cubicBezTo>
                    <a:cubicBezTo>
                      <a:pt x="100" y="11"/>
                      <a:pt x="99" y="12"/>
                      <a:pt x="100" y="10"/>
                    </a:cubicBezTo>
                    <a:cubicBezTo>
                      <a:pt x="100" y="10"/>
                      <a:pt x="102" y="8"/>
                      <a:pt x="102" y="8"/>
                    </a:cubicBezTo>
                    <a:cubicBezTo>
                      <a:pt x="107" y="6"/>
                      <a:pt x="110" y="12"/>
                      <a:pt x="110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7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1" name="ïṥ1idé">
                <a:extLst>
                  <a:ext uri="{FF2B5EF4-FFF2-40B4-BE49-F238E27FC236}">
                    <a16:creationId xmlns:a16="http://schemas.microsoft.com/office/drawing/2014/main" id="{E923B48D-B87F-4BC2-B4B7-426E6BFE4F24}"/>
                  </a:ext>
                </a:extLst>
              </p:cNvPr>
              <p:cNvSpPr/>
              <p:nvPr/>
            </p:nvSpPr>
            <p:spPr bwMode="auto">
              <a:xfrm>
                <a:off x="5411579" y="2312819"/>
                <a:ext cx="37592" cy="16111"/>
              </a:xfrm>
              <a:custGeom>
                <a:avLst/>
                <a:gdLst>
                  <a:gd name="T0" fmla="*/ 10 w 14"/>
                  <a:gd name="T1" fmla="*/ 0 h 6"/>
                  <a:gd name="T2" fmla="*/ 14 w 14"/>
                  <a:gd name="T3" fmla="*/ 0 h 6"/>
                  <a:gd name="T4" fmla="*/ 10 w 14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6">
                    <a:moveTo>
                      <a:pt x="10" y="0"/>
                    </a:moveTo>
                    <a:cubicBezTo>
                      <a:pt x="11" y="0"/>
                      <a:pt x="12" y="0"/>
                      <a:pt x="14" y="0"/>
                    </a:cubicBezTo>
                    <a:cubicBezTo>
                      <a:pt x="14" y="6"/>
                      <a:pt x="0" y="0"/>
                      <a:pt x="1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işļiḋe">
                <a:extLst>
                  <a:ext uri="{FF2B5EF4-FFF2-40B4-BE49-F238E27FC236}">
                    <a16:creationId xmlns:a16="http://schemas.microsoft.com/office/drawing/2014/main" id="{59587F21-9547-4E25-806F-AB0A6047E300}"/>
                  </a:ext>
                </a:extLst>
              </p:cNvPr>
              <p:cNvSpPr/>
              <p:nvPr/>
            </p:nvSpPr>
            <p:spPr bwMode="auto">
              <a:xfrm>
                <a:off x="10233997" y="2330720"/>
                <a:ext cx="109194" cy="85925"/>
              </a:xfrm>
              <a:custGeom>
                <a:avLst/>
                <a:gdLst>
                  <a:gd name="T0" fmla="*/ 11 w 41"/>
                  <a:gd name="T1" fmla="*/ 1 h 32"/>
                  <a:gd name="T2" fmla="*/ 13 w 41"/>
                  <a:gd name="T3" fmla="*/ 3 h 32"/>
                  <a:gd name="T4" fmla="*/ 24 w 41"/>
                  <a:gd name="T5" fmla="*/ 8 h 32"/>
                  <a:gd name="T6" fmla="*/ 30 w 41"/>
                  <a:gd name="T7" fmla="*/ 5 h 32"/>
                  <a:gd name="T8" fmla="*/ 41 w 41"/>
                  <a:gd name="T9" fmla="*/ 6 h 32"/>
                  <a:gd name="T10" fmla="*/ 37 w 41"/>
                  <a:gd name="T11" fmla="*/ 16 h 32"/>
                  <a:gd name="T12" fmla="*/ 23 w 41"/>
                  <a:gd name="T13" fmla="*/ 19 h 32"/>
                  <a:gd name="T14" fmla="*/ 23 w 41"/>
                  <a:gd name="T15" fmla="*/ 21 h 32"/>
                  <a:gd name="T16" fmla="*/ 19 w 41"/>
                  <a:gd name="T17" fmla="*/ 25 h 32"/>
                  <a:gd name="T18" fmla="*/ 13 w 41"/>
                  <a:gd name="T19" fmla="*/ 27 h 32"/>
                  <a:gd name="T20" fmla="*/ 6 w 41"/>
                  <a:gd name="T21" fmla="*/ 23 h 32"/>
                  <a:gd name="T22" fmla="*/ 0 w 41"/>
                  <a:gd name="T23" fmla="*/ 8 h 32"/>
                  <a:gd name="T24" fmla="*/ 11 w 41"/>
                  <a:gd name="T25" fmla="*/ 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32">
                    <a:moveTo>
                      <a:pt x="11" y="1"/>
                    </a:moveTo>
                    <a:cubicBezTo>
                      <a:pt x="13" y="0"/>
                      <a:pt x="13" y="2"/>
                      <a:pt x="13" y="3"/>
                    </a:cubicBezTo>
                    <a:cubicBezTo>
                      <a:pt x="15" y="7"/>
                      <a:pt x="21" y="6"/>
                      <a:pt x="24" y="8"/>
                    </a:cubicBezTo>
                    <a:cubicBezTo>
                      <a:pt x="28" y="10"/>
                      <a:pt x="29" y="5"/>
                      <a:pt x="30" y="5"/>
                    </a:cubicBezTo>
                    <a:cubicBezTo>
                      <a:pt x="32" y="4"/>
                      <a:pt x="35" y="8"/>
                      <a:pt x="41" y="6"/>
                    </a:cubicBezTo>
                    <a:cubicBezTo>
                      <a:pt x="40" y="8"/>
                      <a:pt x="31" y="12"/>
                      <a:pt x="37" y="16"/>
                    </a:cubicBezTo>
                    <a:cubicBezTo>
                      <a:pt x="36" y="20"/>
                      <a:pt x="29" y="20"/>
                      <a:pt x="23" y="19"/>
                    </a:cubicBezTo>
                    <a:cubicBezTo>
                      <a:pt x="20" y="20"/>
                      <a:pt x="21" y="21"/>
                      <a:pt x="23" y="21"/>
                    </a:cubicBezTo>
                    <a:cubicBezTo>
                      <a:pt x="24" y="25"/>
                      <a:pt x="12" y="22"/>
                      <a:pt x="19" y="25"/>
                    </a:cubicBezTo>
                    <a:cubicBezTo>
                      <a:pt x="19" y="32"/>
                      <a:pt x="13" y="21"/>
                      <a:pt x="13" y="27"/>
                    </a:cubicBezTo>
                    <a:cubicBezTo>
                      <a:pt x="10" y="26"/>
                      <a:pt x="12" y="21"/>
                      <a:pt x="6" y="23"/>
                    </a:cubicBezTo>
                    <a:cubicBezTo>
                      <a:pt x="4" y="18"/>
                      <a:pt x="5" y="10"/>
                      <a:pt x="0" y="8"/>
                    </a:cubicBezTo>
                    <a:cubicBezTo>
                      <a:pt x="2" y="4"/>
                      <a:pt x="13" y="8"/>
                      <a:pt x="11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íslïďe">
                <a:extLst>
                  <a:ext uri="{FF2B5EF4-FFF2-40B4-BE49-F238E27FC236}">
                    <a16:creationId xmlns:a16="http://schemas.microsoft.com/office/drawing/2014/main" id="{3473C229-8AAA-4026-9E9E-31C498614CCB}"/>
                  </a:ext>
                </a:extLst>
              </p:cNvPr>
              <p:cNvSpPr/>
              <p:nvPr/>
            </p:nvSpPr>
            <p:spPr bwMode="auto">
              <a:xfrm>
                <a:off x="5049987" y="2343251"/>
                <a:ext cx="30432" cy="19691"/>
              </a:xfrm>
              <a:custGeom>
                <a:avLst/>
                <a:gdLst>
                  <a:gd name="T0" fmla="*/ 6 w 11"/>
                  <a:gd name="T1" fmla="*/ 0 h 7"/>
                  <a:gd name="T2" fmla="*/ 8 w 11"/>
                  <a:gd name="T3" fmla="*/ 7 h 7"/>
                  <a:gd name="T4" fmla="*/ 0 w 11"/>
                  <a:gd name="T5" fmla="*/ 5 h 7"/>
                  <a:gd name="T6" fmla="*/ 6 w 11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7">
                    <a:moveTo>
                      <a:pt x="6" y="0"/>
                    </a:moveTo>
                    <a:cubicBezTo>
                      <a:pt x="11" y="1"/>
                      <a:pt x="8" y="2"/>
                      <a:pt x="8" y="7"/>
                    </a:cubicBezTo>
                    <a:cubicBezTo>
                      <a:pt x="6" y="6"/>
                      <a:pt x="4" y="5"/>
                      <a:pt x="0" y="5"/>
                    </a:cubicBezTo>
                    <a:cubicBezTo>
                      <a:pt x="1" y="2"/>
                      <a:pt x="7" y="4"/>
                      <a:pt x="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4" name="ïṩḻiḓé">
                <a:extLst>
                  <a:ext uri="{FF2B5EF4-FFF2-40B4-BE49-F238E27FC236}">
                    <a16:creationId xmlns:a16="http://schemas.microsoft.com/office/drawing/2014/main" id="{448CA54F-54EA-49A5-B8C3-169C024DCAF2}"/>
                  </a:ext>
                </a:extLst>
              </p:cNvPr>
              <p:cNvSpPr/>
              <p:nvPr/>
            </p:nvSpPr>
            <p:spPr bwMode="auto">
              <a:xfrm>
                <a:off x="10353930" y="2343251"/>
                <a:ext cx="50122" cy="46542"/>
              </a:xfrm>
              <a:custGeom>
                <a:avLst/>
                <a:gdLst>
                  <a:gd name="T0" fmla="*/ 0 w 19"/>
                  <a:gd name="T1" fmla="*/ 5 h 17"/>
                  <a:gd name="T2" fmla="*/ 19 w 19"/>
                  <a:gd name="T3" fmla="*/ 9 h 17"/>
                  <a:gd name="T4" fmla="*/ 11 w 19"/>
                  <a:gd name="T5" fmla="*/ 16 h 17"/>
                  <a:gd name="T6" fmla="*/ 7 w 19"/>
                  <a:gd name="T7" fmla="*/ 13 h 17"/>
                  <a:gd name="T8" fmla="*/ 4 w 19"/>
                  <a:gd name="T9" fmla="*/ 13 h 17"/>
                  <a:gd name="T10" fmla="*/ 0 w 19"/>
                  <a:gd name="T11" fmla="*/ 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7">
                    <a:moveTo>
                      <a:pt x="0" y="5"/>
                    </a:moveTo>
                    <a:cubicBezTo>
                      <a:pt x="6" y="0"/>
                      <a:pt x="16" y="5"/>
                      <a:pt x="19" y="9"/>
                    </a:cubicBezTo>
                    <a:cubicBezTo>
                      <a:pt x="18" y="13"/>
                      <a:pt x="10" y="10"/>
                      <a:pt x="11" y="16"/>
                    </a:cubicBezTo>
                    <a:cubicBezTo>
                      <a:pt x="9" y="17"/>
                      <a:pt x="8" y="13"/>
                      <a:pt x="7" y="13"/>
                    </a:cubicBezTo>
                    <a:cubicBezTo>
                      <a:pt x="7" y="12"/>
                      <a:pt x="4" y="13"/>
                      <a:pt x="4" y="13"/>
                    </a:cubicBezTo>
                    <a:cubicBezTo>
                      <a:pt x="2" y="10"/>
                      <a:pt x="4" y="6"/>
                      <a:pt x="0" y="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5" name="î$ḻiḍe">
                <a:extLst>
                  <a:ext uri="{FF2B5EF4-FFF2-40B4-BE49-F238E27FC236}">
                    <a16:creationId xmlns:a16="http://schemas.microsoft.com/office/drawing/2014/main" id="{96827809-21D3-491C-936B-AE0E80299448}"/>
                  </a:ext>
                </a:extLst>
              </p:cNvPr>
              <p:cNvSpPr/>
              <p:nvPr/>
            </p:nvSpPr>
            <p:spPr bwMode="auto">
              <a:xfrm>
                <a:off x="10418372" y="2357572"/>
                <a:ext cx="76973" cy="39382"/>
              </a:xfrm>
              <a:custGeom>
                <a:avLst/>
                <a:gdLst>
                  <a:gd name="T0" fmla="*/ 2 w 29"/>
                  <a:gd name="T1" fmla="*/ 2 h 15"/>
                  <a:gd name="T2" fmla="*/ 6 w 29"/>
                  <a:gd name="T3" fmla="*/ 2 h 15"/>
                  <a:gd name="T4" fmla="*/ 15 w 29"/>
                  <a:gd name="T5" fmla="*/ 6 h 15"/>
                  <a:gd name="T6" fmla="*/ 24 w 29"/>
                  <a:gd name="T7" fmla="*/ 9 h 15"/>
                  <a:gd name="T8" fmla="*/ 28 w 29"/>
                  <a:gd name="T9" fmla="*/ 13 h 15"/>
                  <a:gd name="T10" fmla="*/ 6 w 29"/>
                  <a:gd name="T11" fmla="*/ 9 h 15"/>
                  <a:gd name="T12" fmla="*/ 2 w 29"/>
                  <a:gd name="T13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5">
                    <a:moveTo>
                      <a:pt x="2" y="2"/>
                    </a:moveTo>
                    <a:cubicBezTo>
                      <a:pt x="3" y="2"/>
                      <a:pt x="4" y="2"/>
                      <a:pt x="6" y="2"/>
                    </a:cubicBezTo>
                    <a:cubicBezTo>
                      <a:pt x="11" y="0"/>
                      <a:pt x="11" y="5"/>
                      <a:pt x="15" y="6"/>
                    </a:cubicBezTo>
                    <a:cubicBezTo>
                      <a:pt x="19" y="7"/>
                      <a:pt x="21" y="8"/>
                      <a:pt x="24" y="9"/>
                    </a:cubicBezTo>
                    <a:cubicBezTo>
                      <a:pt x="26" y="11"/>
                      <a:pt x="29" y="9"/>
                      <a:pt x="28" y="13"/>
                    </a:cubicBezTo>
                    <a:cubicBezTo>
                      <a:pt x="17" y="15"/>
                      <a:pt x="14" y="10"/>
                      <a:pt x="6" y="9"/>
                    </a:cubicBezTo>
                    <a:cubicBezTo>
                      <a:pt x="8" y="3"/>
                      <a:pt x="0" y="8"/>
                      <a:pt x="2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6" name="ïṩḻïḑe">
                <a:extLst>
                  <a:ext uri="{FF2B5EF4-FFF2-40B4-BE49-F238E27FC236}">
                    <a16:creationId xmlns:a16="http://schemas.microsoft.com/office/drawing/2014/main" id="{B5DC192F-A010-4EC3-8F7C-5DA5AC928398}"/>
                  </a:ext>
                </a:extLst>
              </p:cNvPr>
              <p:cNvSpPr/>
              <p:nvPr/>
            </p:nvSpPr>
            <p:spPr bwMode="auto">
              <a:xfrm>
                <a:off x="5388307" y="2420224"/>
                <a:ext cx="125304" cy="103824"/>
              </a:xfrm>
              <a:custGeom>
                <a:avLst/>
                <a:gdLst>
                  <a:gd name="T0" fmla="*/ 15 w 47"/>
                  <a:gd name="T1" fmla="*/ 8 h 39"/>
                  <a:gd name="T2" fmla="*/ 15 w 47"/>
                  <a:gd name="T3" fmla="*/ 6 h 39"/>
                  <a:gd name="T4" fmla="*/ 36 w 47"/>
                  <a:gd name="T5" fmla="*/ 0 h 39"/>
                  <a:gd name="T6" fmla="*/ 39 w 47"/>
                  <a:gd name="T7" fmla="*/ 8 h 39"/>
                  <a:gd name="T8" fmla="*/ 36 w 47"/>
                  <a:gd name="T9" fmla="*/ 13 h 39"/>
                  <a:gd name="T10" fmla="*/ 45 w 47"/>
                  <a:gd name="T11" fmla="*/ 15 h 39"/>
                  <a:gd name="T12" fmla="*/ 47 w 47"/>
                  <a:gd name="T13" fmla="*/ 30 h 39"/>
                  <a:gd name="T14" fmla="*/ 41 w 47"/>
                  <a:gd name="T15" fmla="*/ 30 h 39"/>
                  <a:gd name="T16" fmla="*/ 41 w 47"/>
                  <a:gd name="T17" fmla="*/ 34 h 39"/>
                  <a:gd name="T18" fmla="*/ 36 w 47"/>
                  <a:gd name="T19" fmla="*/ 34 h 39"/>
                  <a:gd name="T20" fmla="*/ 30 w 47"/>
                  <a:gd name="T21" fmla="*/ 38 h 39"/>
                  <a:gd name="T22" fmla="*/ 24 w 47"/>
                  <a:gd name="T23" fmla="*/ 32 h 39"/>
                  <a:gd name="T24" fmla="*/ 19 w 47"/>
                  <a:gd name="T25" fmla="*/ 26 h 39"/>
                  <a:gd name="T26" fmla="*/ 15 w 47"/>
                  <a:gd name="T27" fmla="*/ 23 h 39"/>
                  <a:gd name="T28" fmla="*/ 6 w 47"/>
                  <a:gd name="T29" fmla="*/ 21 h 39"/>
                  <a:gd name="T30" fmla="*/ 0 w 47"/>
                  <a:gd name="T31" fmla="*/ 17 h 39"/>
                  <a:gd name="T32" fmla="*/ 19 w 47"/>
                  <a:gd name="T33" fmla="*/ 19 h 39"/>
                  <a:gd name="T34" fmla="*/ 21 w 47"/>
                  <a:gd name="T35" fmla="*/ 12 h 39"/>
                  <a:gd name="T36" fmla="*/ 13 w 47"/>
                  <a:gd name="T37" fmla="*/ 6 h 39"/>
                  <a:gd name="T38" fmla="*/ 15 w 47"/>
                  <a:gd name="T39" fmla="*/ 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39">
                    <a:moveTo>
                      <a:pt x="15" y="8"/>
                    </a:moveTo>
                    <a:cubicBezTo>
                      <a:pt x="17" y="7"/>
                      <a:pt x="16" y="6"/>
                      <a:pt x="15" y="6"/>
                    </a:cubicBezTo>
                    <a:cubicBezTo>
                      <a:pt x="19" y="2"/>
                      <a:pt x="33" y="6"/>
                      <a:pt x="36" y="0"/>
                    </a:cubicBezTo>
                    <a:cubicBezTo>
                      <a:pt x="38" y="2"/>
                      <a:pt x="39" y="4"/>
                      <a:pt x="39" y="8"/>
                    </a:cubicBezTo>
                    <a:cubicBezTo>
                      <a:pt x="40" y="12"/>
                      <a:pt x="36" y="11"/>
                      <a:pt x="36" y="13"/>
                    </a:cubicBezTo>
                    <a:cubicBezTo>
                      <a:pt x="37" y="19"/>
                      <a:pt x="41" y="16"/>
                      <a:pt x="45" y="15"/>
                    </a:cubicBezTo>
                    <a:cubicBezTo>
                      <a:pt x="47" y="23"/>
                      <a:pt x="45" y="22"/>
                      <a:pt x="47" y="30"/>
                    </a:cubicBezTo>
                    <a:cubicBezTo>
                      <a:pt x="46" y="31"/>
                      <a:pt x="42" y="29"/>
                      <a:pt x="41" y="30"/>
                    </a:cubicBezTo>
                    <a:cubicBezTo>
                      <a:pt x="41" y="31"/>
                      <a:pt x="42" y="34"/>
                      <a:pt x="41" y="34"/>
                    </a:cubicBezTo>
                    <a:cubicBezTo>
                      <a:pt x="40" y="35"/>
                      <a:pt x="37" y="34"/>
                      <a:pt x="36" y="34"/>
                    </a:cubicBezTo>
                    <a:cubicBezTo>
                      <a:pt x="33" y="34"/>
                      <a:pt x="33" y="37"/>
                      <a:pt x="30" y="38"/>
                    </a:cubicBezTo>
                    <a:cubicBezTo>
                      <a:pt x="26" y="39"/>
                      <a:pt x="26" y="34"/>
                      <a:pt x="24" y="32"/>
                    </a:cubicBezTo>
                    <a:cubicBezTo>
                      <a:pt x="23" y="31"/>
                      <a:pt x="17" y="31"/>
                      <a:pt x="19" y="26"/>
                    </a:cubicBezTo>
                    <a:cubicBezTo>
                      <a:pt x="16" y="27"/>
                      <a:pt x="15" y="25"/>
                      <a:pt x="15" y="23"/>
                    </a:cubicBezTo>
                    <a:cubicBezTo>
                      <a:pt x="12" y="24"/>
                      <a:pt x="9" y="22"/>
                      <a:pt x="6" y="21"/>
                    </a:cubicBezTo>
                    <a:cubicBezTo>
                      <a:pt x="3" y="20"/>
                      <a:pt x="0" y="22"/>
                      <a:pt x="0" y="17"/>
                    </a:cubicBezTo>
                    <a:cubicBezTo>
                      <a:pt x="8" y="16"/>
                      <a:pt x="11" y="20"/>
                      <a:pt x="19" y="19"/>
                    </a:cubicBezTo>
                    <a:cubicBezTo>
                      <a:pt x="21" y="18"/>
                      <a:pt x="20" y="14"/>
                      <a:pt x="21" y="12"/>
                    </a:cubicBezTo>
                    <a:cubicBezTo>
                      <a:pt x="21" y="7"/>
                      <a:pt x="10" y="13"/>
                      <a:pt x="13" y="6"/>
                    </a:cubicBezTo>
                    <a:cubicBezTo>
                      <a:pt x="15" y="6"/>
                      <a:pt x="15" y="7"/>
                      <a:pt x="1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7" name="îšḷîďe">
                <a:extLst>
                  <a:ext uri="{FF2B5EF4-FFF2-40B4-BE49-F238E27FC236}">
                    <a16:creationId xmlns:a16="http://schemas.microsoft.com/office/drawing/2014/main" id="{B781A798-B7F7-47AB-B4E0-14B0201153FC}"/>
                  </a:ext>
                </a:extLst>
              </p:cNvPr>
              <p:cNvSpPr/>
              <p:nvPr/>
            </p:nvSpPr>
            <p:spPr bwMode="auto">
              <a:xfrm>
                <a:off x="5834032" y="2430965"/>
                <a:ext cx="75183" cy="35802"/>
              </a:xfrm>
              <a:custGeom>
                <a:avLst/>
                <a:gdLst>
                  <a:gd name="T0" fmla="*/ 0 w 28"/>
                  <a:gd name="T1" fmla="*/ 2 h 13"/>
                  <a:gd name="T2" fmla="*/ 7 w 28"/>
                  <a:gd name="T3" fmla="*/ 0 h 13"/>
                  <a:gd name="T4" fmla="*/ 28 w 28"/>
                  <a:gd name="T5" fmla="*/ 6 h 13"/>
                  <a:gd name="T6" fmla="*/ 26 w 28"/>
                  <a:gd name="T7" fmla="*/ 13 h 13"/>
                  <a:gd name="T8" fmla="*/ 6 w 28"/>
                  <a:gd name="T9" fmla="*/ 6 h 13"/>
                  <a:gd name="T10" fmla="*/ 0 w 28"/>
                  <a:gd name="T11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13">
                    <a:moveTo>
                      <a:pt x="0" y="2"/>
                    </a:moveTo>
                    <a:cubicBezTo>
                      <a:pt x="0" y="0"/>
                      <a:pt x="5" y="0"/>
                      <a:pt x="7" y="0"/>
                    </a:cubicBezTo>
                    <a:cubicBezTo>
                      <a:pt x="14" y="1"/>
                      <a:pt x="22" y="5"/>
                      <a:pt x="28" y="6"/>
                    </a:cubicBezTo>
                    <a:cubicBezTo>
                      <a:pt x="28" y="9"/>
                      <a:pt x="26" y="10"/>
                      <a:pt x="26" y="13"/>
                    </a:cubicBezTo>
                    <a:cubicBezTo>
                      <a:pt x="16" y="13"/>
                      <a:pt x="12" y="11"/>
                      <a:pt x="6" y="6"/>
                    </a:cubicBezTo>
                    <a:cubicBezTo>
                      <a:pt x="4" y="4"/>
                      <a:pt x="4" y="1"/>
                      <a:pt x="0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8" name="íṥḷïḑé">
                <a:extLst>
                  <a:ext uri="{FF2B5EF4-FFF2-40B4-BE49-F238E27FC236}">
                    <a16:creationId xmlns:a16="http://schemas.microsoft.com/office/drawing/2014/main" id="{6E720368-E371-4859-AD7D-D76AC55F365F}"/>
                  </a:ext>
                </a:extLst>
              </p:cNvPr>
              <p:cNvSpPr/>
              <p:nvPr/>
            </p:nvSpPr>
            <p:spPr bwMode="auto">
              <a:xfrm>
                <a:off x="10303808" y="2430965"/>
                <a:ext cx="50122" cy="19691"/>
              </a:xfrm>
              <a:custGeom>
                <a:avLst/>
                <a:gdLst>
                  <a:gd name="T0" fmla="*/ 19 w 19"/>
                  <a:gd name="T1" fmla="*/ 6 h 7"/>
                  <a:gd name="T2" fmla="*/ 0 w 19"/>
                  <a:gd name="T3" fmla="*/ 4 h 7"/>
                  <a:gd name="T4" fmla="*/ 6 w 19"/>
                  <a:gd name="T5" fmla="*/ 0 h 7"/>
                  <a:gd name="T6" fmla="*/ 19 w 19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7">
                    <a:moveTo>
                      <a:pt x="19" y="6"/>
                    </a:moveTo>
                    <a:cubicBezTo>
                      <a:pt x="16" y="7"/>
                      <a:pt x="5" y="6"/>
                      <a:pt x="0" y="4"/>
                    </a:cubicBezTo>
                    <a:cubicBezTo>
                      <a:pt x="1" y="1"/>
                      <a:pt x="6" y="3"/>
                      <a:pt x="6" y="0"/>
                    </a:cubicBezTo>
                    <a:cubicBezTo>
                      <a:pt x="10" y="2"/>
                      <a:pt x="19" y="0"/>
                      <a:pt x="19" y="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39" name="isḻíḑê">
                <a:extLst>
                  <a:ext uri="{FF2B5EF4-FFF2-40B4-BE49-F238E27FC236}">
                    <a16:creationId xmlns:a16="http://schemas.microsoft.com/office/drawing/2014/main" id="{E14AE602-B5AF-4B2D-8676-D5B39642BF83}"/>
                  </a:ext>
                </a:extLst>
              </p:cNvPr>
              <p:cNvSpPr/>
              <p:nvPr/>
            </p:nvSpPr>
            <p:spPr bwMode="auto">
              <a:xfrm>
                <a:off x="6380000" y="2540161"/>
                <a:ext cx="39381" cy="26852"/>
              </a:xfrm>
              <a:custGeom>
                <a:avLst/>
                <a:gdLst>
                  <a:gd name="T0" fmla="*/ 15 w 15"/>
                  <a:gd name="T1" fmla="*/ 8 h 10"/>
                  <a:gd name="T2" fmla="*/ 0 w 15"/>
                  <a:gd name="T3" fmla="*/ 4 h 10"/>
                  <a:gd name="T4" fmla="*/ 15 w 15"/>
                  <a:gd name="T5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10">
                    <a:moveTo>
                      <a:pt x="15" y="8"/>
                    </a:moveTo>
                    <a:cubicBezTo>
                      <a:pt x="6" y="10"/>
                      <a:pt x="8" y="2"/>
                      <a:pt x="0" y="4"/>
                    </a:cubicBezTo>
                    <a:cubicBezTo>
                      <a:pt x="3" y="0"/>
                      <a:pt x="15" y="2"/>
                      <a:pt x="15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0" name="iṧḻíḍê">
                <a:extLst>
                  <a:ext uri="{FF2B5EF4-FFF2-40B4-BE49-F238E27FC236}">
                    <a16:creationId xmlns:a16="http://schemas.microsoft.com/office/drawing/2014/main" id="{1E486817-F7BE-4AE8-8D32-6E4353A950F5}"/>
                  </a:ext>
                </a:extLst>
              </p:cNvPr>
              <p:cNvSpPr/>
              <p:nvPr/>
            </p:nvSpPr>
            <p:spPr bwMode="auto">
              <a:xfrm>
                <a:off x="6353149" y="2567011"/>
                <a:ext cx="55493" cy="32221"/>
              </a:xfrm>
              <a:custGeom>
                <a:avLst/>
                <a:gdLst>
                  <a:gd name="T0" fmla="*/ 21 w 21"/>
                  <a:gd name="T1" fmla="*/ 7 h 12"/>
                  <a:gd name="T2" fmla="*/ 3 w 21"/>
                  <a:gd name="T3" fmla="*/ 7 h 12"/>
                  <a:gd name="T4" fmla="*/ 8 w 21"/>
                  <a:gd name="T5" fmla="*/ 1 h 12"/>
                  <a:gd name="T6" fmla="*/ 21 w 21"/>
                  <a:gd name="T7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12">
                    <a:moveTo>
                      <a:pt x="21" y="7"/>
                    </a:moveTo>
                    <a:cubicBezTo>
                      <a:pt x="19" y="12"/>
                      <a:pt x="5" y="12"/>
                      <a:pt x="3" y="7"/>
                    </a:cubicBezTo>
                    <a:cubicBezTo>
                      <a:pt x="0" y="0"/>
                      <a:pt x="9" y="6"/>
                      <a:pt x="8" y="1"/>
                    </a:cubicBezTo>
                    <a:cubicBezTo>
                      <a:pt x="12" y="4"/>
                      <a:pt x="16" y="6"/>
                      <a:pt x="21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1" name="îSļíḋé">
                <a:extLst>
                  <a:ext uri="{FF2B5EF4-FFF2-40B4-BE49-F238E27FC236}">
                    <a16:creationId xmlns:a16="http://schemas.microsoft.com/office/drawing/2014/main" id="{6278339F-572E-4A47-AD3A-BD93FBE6AE67}"/>
                  </a:ext>
                </a:extLst>
              </p:cNvPr>
              <p:cNvSpPr/>
              <p:nvPr/>
            </p:nvSpPr>
            <p:spPr bwMode="auto">
              <a:xfrm>
                <a:off x="8434987" y="2590283"/>
                <a:ext cx="37592" cy="30432"/>
              </a:xfrm>
              <a:custGeom>
                <a:avLst/>
                <a:gdLst>
                  <a:gd name="T0" fmla="*/ 6 w 14"/>
                  <a:gd name="T1" fmla="*/ 0 h 11"/>
                  <a:gd name="T2" fmla="*/ 14 w 14"/>
                  <a:gd name="T3" fmla="*/ 7 h 11"/>
                  <a:gd name="T4" fmla="*/ 4 w 14"/>
                  <a:gd name="T5" fmla="*/ 11 h 11"/>
                  <a:gd name="T6" fmla="*/ 2 w 14"/>
                  <a:gd name="T7" fmla="*/ 2 h 11"/>
                  <a:gd name="T8" fmla="*/ 6 w 14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1">
                    <a:moveTo>
                      <a:pt x="6" y="0"/>
                    </a:moveTo>
                    <a:cubicBezTo>
                      <a:pt x="11" y="0"/>
                      <a:pt x="13" y="2"/>
                      <a:pt x="14" y="7"/>
                    </a:cubicBezTo>
                    <a:cubicBezTo>
                      <a:pt x="9" y="7"/>
                      <a:pt x="5" y="7"/>
                      <a:pt x="4" y="11"/>
                    </a:cubicBezTo>
                    <a:cubicBezTo>
                      <a:pt x="0" y="11"/>
                      <a:pt x="3" y="4"/>
                      <a:pt x="2" y="2"/>
                    </a:cubicBezTo>
                    <a:cubicBezTo>
                      <a:pt x="5" y="2"/>
                      <a:pt x="6" y="1"/>
                      <a:pt x="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2" name="íṥľiḍe">
                <a:extLst>
                  <a:ext uri="{FF2B5EF4-FFF2-40B4-BE49-F238E27FC236}">
                    <a16:creationId xmlns:a16="http://schemas.microsoft.com/office/drawing/2014/main" id="{87124704-C1B3-4930-9CB1-85CCBD9B5933}"/>
                  </a:ext>
                </a:extLst>
              </p:cNvPr>
              <p:cNvSpPr/>
              <p:nvPr/>
            </p:nvSpPr>
            <p:spPr bwMode="auto">
              <a:xfrm>
                <a:off x="5273743" y="2609973"/>
                <a:ext cx="37592" cy="26852"/>
              </a:xfrm>
              <a:custGeom>
                <a:avLst/>
                <a:gdLst>
                  <a:gd name="T0" fmla="*/ 13 w 14"/>
                  <a:gd name="T1" fmla="*/ 8 h 10"/>
                  <a:gd name="T2" fmla="*/ 0 w 14"/>
                  <a:gd name="T3" fmla="*/ 10 h 10"/>
                  <a:gd name="T4" fmla="*/ 13 w 14"/>
                  <a:gd name="T5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0">
                    <a:moveTo>
                      <a:pt x="13" y="8"/>
                    </a:moveTo>
                    <a:cubicBezTo>
                      <a:pt x="7" y="7"/>
                      <a:pt x="5" y="9"/>
                      <a:pt x="0" y="10"/>
                    </a:cubicBezTo>
                    <a:cubicBezTo>
                      <a:pt x="1" y="6"/>
                      <a:pt x="14" y="0"/>
                      <a:pt x="13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3" name="ísļïďe">
                <a:extLst>
                  <a:ext uri="{FF2B5EF4-FFF2-40B4-BE49-F238E27FC236}">
                    <a16:creationId xmlns:a16="http://schemas.microsoft.com/office/drawing/2014/main" id="{6EE196C8-AEFF-4F16-BC8E-DB5CBA4E3370}"/>
                  </a:ext>
                </a:extLst>
              </p:cNvPr>
              <p:cNvSpPr/>
              <p:nvPr/>
            </p:nvSpPr>
            <p:spPr bwMode="auto">
              <a:xfrm>
                <a:off x="5898475" y="2631454"/>
                <a:ext cx="60863" cy="37593"/>
              </a:xfrm>
              <a:custGeom>
                <a:avLst/>
                <a:gdLst>
                  <a:gd name="T0" fmla="*/ 19 w 23"/>
                  <a:gd name="T1" fmla="*/ 2 h 14"/>
                  <a:gd name="T2" fmla="*/ 21 w 23"/>
                  <a:gd name="T3" fmla="*/ 13 h 14"/>
                  <a:gd name="T4" fmla="*/ 2 w 23"/>
                  <a:gd name="T5" fmla="*/ 9 h 14"/>
                  <a:gd name="T6" fmla="*/ 6 w 23"/>
                  <a:gd name="T7" fmla="*/ 2 h 14"/>
                  <a:gd name="T8" fmla="*/ 19 w 23"/>
                  <a:gd name="T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14">
                    <a:moveTo>
                      <a:pt x="19" y="2"/>
                    </a:moveTo>
                    <a:cubicBezTo>
                      <a:pt x="21" y="4"/>
                      <a:pt x="23" y="11"/>
                      <a:pt x="21" y="13"/>
                    </a:cubicBezTo>
                    <a:cubicBezTo>
                      <a:pt x="13" y="12"/>
                      <a:pt x="4" y="14"/>
                      <a:pt x="2" y="9"/>
                    </a:cubicBezTo>
                    <a:cubicBezTo>
                      <a:pt x="0" y="3"/>
                      <a:pt x="8" y="8"/>
                      <a:pt x="6" y="2"/>
                    </a:cubicBezTo>
                    <a:cubicBezTo>
                      <a:pt x="11" y="0"/>
                      <a:pt x="19" y="5"/>
                      <a:pt x="19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4" name="ïṧļide">
                <a:extLst>
                  <a:ext uri="{FF2B5EF4-FFF2-40B4-BE49-F238E27FC236}">
                    <a16:creationId xmlns:a16="http://schemas.microsoft.com/office/drawing/2014/main" id="{87D2F796-749D-4EF8-973F-A6C198B77175}"/>
                  </a:ext>
                </a:extLst>
              </p:cNvPr>
              <p:cNvSpPr/>
              <p:nvPr/>
            </p:nvSpPr>
            <p:spPr bwMode="auto">
              <a:xfrm>
                <a:off x="5875203" y="2735280"/>
                <a:ext cx="73394" cy="34012"/>
              </a:xfrm>
              <a:custGeom>
                <a:avLst/>
                <a:gdLst>
                  <a:gd name="T0" fmla="*/ 26 w 28"/>
                  <a:gd name="T1" fmla="*/ 5 h 13"/>
                  <a:gd name="T2" fmla="*/ 19 w 28"/>
                  <a:gd name="T3" fmla="*/ 9 h 13"/>
                  <a:gd name="T4" fmla="*/ 11 w 28"/>
                  <a:gd name="T5" fmla="*/ 11 h 13"/>
                  <a:gd name="T6" fmla="*/ 4 w 28"/>
                  <a:gd name="T7" fmla="*/ 9 h 13"/>
                  <a:gd name="T8" fmla="*/ 5 w 28"/>
                  <a:gd name="T9" fmla="*/ 4 h 13"/>
                  <a:gd name="T10" fmla="*/ 11 w 28"/>
                  <a:gd name="T11" fmla="*/ 0 h 13"/>
                  <a:gd name="T12" fmla="*/ 26 w 28"/>
                  <a:gd name="T13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13">
                    <a:moveTo>
                      <a:pt x="26" y="5"/>
                    </a:moveTo>
                    <a:cubicBezTo>
                      <a:pt x="28" y="11"/>
                      <a:pt x="21" y="9"/>
                      <a:pt x="19" y="9"/>
                    </a:cubicBezTo>
                    <a:cubicBezTo>
                      <a:pt x="18" y="9"/>
                      <a:pt x="13" y="13"/>
                      <a:pt x="11" y="11"/>
                    </a:cubicBezTo>
                    <a:cubicBezTo>
                      <a:pt x="10" y="9"/>
                      <a:pt x="6" y="10"/>
                      <a:pt x="4" y="9"/>
                    </a:cubicBezTo>
                    <a:cubicBezTo>
                      <a:pt x="0" y="4"/>
                      <a:pt x="12" y="6"/>
                      <a:pt x="5" y="4"/>
                    </a:cubicBezTo>
                    <a:cubicBezTo>
                      <a:pt x="6" y="1"/>
                      <a:pt x="11" y="3"/>
                      <a:pt x="11" y="0"/>
                    </a:cubicBezTo>
                    <a:cubicBezTo>
                      <a:pt x="16" y="1"/>
                      <a:pt x="22" y="2"/>
                      <a:pt x="26" y="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5" name="íṣḷïḑê">
                <a:extLst>
                  <a:ext uri="{FF2B5EF4-FFF2-40B4-BE49-F238E27FC236}">
                    <a16:creationId xmlns:a16="http://schemas.microsoft.com/office/drawing/2014/main" id="{1B49E766-663F-4A9E-B036-C44A2F1E4419}"/>
                  </a:ext>
                </a:extLst>
              </p:cNvPr>
              <p:cNvSpPr/>
              <p:nvPr/>
            </p:nvSpPr>
            <p:spPr bwMode="auto">
              <a:xfrm>
                <a:off x="5876994" y="2787193"/>
                <a:ext cx="34011" cy="16111"/>
              </a:xfrm>
              <a:custGeom>
                <a:avLst/>
                <a:gdLst>
                  <a:gd name="T0" fmla="*/ 10 w 13"/>
                  <a:gd name="T1" fmla="*/ 6 h 6"/>
                  <a:gd name="T2" fmla="*/ 3 w 13"/>
                  <a:gd name="T3" fmla="*/ 6 h 6"/>
                  <a:gd name="T4" fmla="*/ 10 w 13"/>
                  <a:gd name="T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6">
                    <a:moveTo>
                      <a:pt x="10" y="6"/>
                    </a:moveTo>
                    <a:cubicBezTo>
                      <a:pt x="6" y="3"/>
                      <a:pt x="8" y="6"/>
                      <a:pt x="3" y="6"/>
                    </a:cubicBezTo>
                    <a:cubicBezTo>
                      <a:pt x="0" y="0"/>
                      <a:pt x="13" y="0"/>
                      <a:pt x="10" y="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6" name="isľïdê">
                <a:extLst>
                  <a:ext uri="{FF2B5EF4-FFF2-40B4-BE49-F238E27FC236}">
                    <a16:creationId xmlns:a16="http://schemas.microsoft.com/office/drawing/2014/main" id="{94B7F466-01DF-4563-A7E0-3038F2FDA09C}"/>
                  </a:ext>
                </a:extLst>
              </p:cNvPr>
              <p:cNvSpPr/>
              <p:nvPr/>
            </p:nvSpPr>
            <p:spPr bwMode="auto">
              <a:xfrm>
                <a:off x="5766011" y="2812254"/>
                <a:ext cx="39381" cy="23272"/>
              </a:xfrm>
              <a:custGeom>
                <a:avLst/>
                <a:gdLst>
                  <a:gd name="T0" fmla="*/ 13 w 15"/>
                  <a:gd name="T1" fmla="*/ 1 h 9"/>
                  <a:gd name="T2" fmla="*/ 15 w 15"/>
                  <a:gd name="T3" fmla="*/ 4 h 9"/>
                  <a:gd name="T4" fmla="*/ 7 w 15"/>
                  <a:gd name="T5" fmla="*/ 6 h 9"/>
                  <a:gd name="T6" fmla="*/ 0 w 15"/>
                  <a:gd name="T7" fmla="*/ 6 h 9"/>
                  <a:gd name="T8" fmla="*/ 13 w 15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9">
                    <a:moveTo>
                      <a:pt x="13" y="1"/>
                    </a:moveTo>
                    <a:cubicBezTo>
                      <a:pt x="13" y="3"/>
                      <a:pt x="13" y="4"/>
                      <a:pt x="15" y="4"/>
                    </a:cubicBezTo>
                    <a:cubicBezTo>
                      <a:pt x="15" y="8"/>
                      <a:pt x="9" y="5"/>
                      <a:pt x="7" y="6"/>
                    </a:cubicBezTo>
                    <a:cubicBezTo>
                      <a:pt x="5" y="9"/>
                      <a:pt x="7" y="6"/>
                      <a:pt x="0" y="6"/>
                    </a:cubicBezTo>
                    <a:cubicBezTo>
                      <a:pt x="3" y="3"/>
                      <a:pt x="6" y="0"/>
                      <a:pt x="13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7" name="íšlïḑe">
                <a:extLst>
                  <a:ext uri="{FF2B5EF4-FFF2-40B4-BE49-F238E27FC236}">
                    <a16:creationId xmlns:a16="http://schemas.microsoft.com/office/drawing/2014/main" id="{7FBE7A0F-EC94-4F51-82CA-69E81DE3643C}"/>
                  </a:ext>
                </a:extLst>
              </p:cNvPr>
              <p:cNvSpPr/>
              <p:nvPr/>
            </p:nvSpPr>
            <p:spPr bwMode="auto">
              <a:xfrm>
                <a:off x="5839402" y="2833734"/>
                <a:ext cx="16110" cy="23272"/>
              </a:xfrm>
              <a:custGeom>
                <a:avLst/>
                <a:gdLst>
                  <a:gd name="T0" fmla="*/ 2 w 6"/>
                  <a:gd name="T1" fmla="*/ 0 h 9"/>
                  <a:gd name="T2" fmla="*/ 5 w 6"/>
                  <a:gd name="T3" fmla="*/ 8 h 9"/>
                  <a:gd name="T4" fmla="*/ 2 w 6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9">
                    <a:moveTo>
                      <a:pt x="2" y="0"/>
                    </a:moveTo>
                    <a:cubicBezTo>
                      <a:pt x="5" y="1"/>
                      <a:pt x="6" y="3"/>
                      <a:pt x="5" y="8"/>
                    </a:cubicBezTo>
                    <a:cubicBezTo>
                      <a:pt x="0" y="9"/>
                      <a:pt x="2" y="3"/>
                      <a:pt x="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8" name="iṧḷïďè">
                <a:extLst>
                  <a:ext uri="{FF2B5EF4-FFF2-40B4-BE49-F238E27FC236}">
                    <a16:creationId xmlns:a16="http://schemas.microsoft.com/office/drawing/2014/main" id="{48BFB69E-32E8-4703-9946-96CA24D765F1}"/>
                  </a:ext>
                </a:extLst>
              </p:cNvPr>
              <p:cNvSpPr/>
              <p:nvPr/>
            </p:nvSpPr>
            <p:spPr bwMode="auto">
              <a:xfrm>
                <a:off x="7258919" y="3039594"/>
                <a:ext cx="87714" cy="107405"/>
              </a:xfrm>
              <a:custGeom>
                <a:avLst/>
                <a:gdLst>
                  <a:gd name="T0" fmla="*/ 12 w 33"/>
                  <a:gd name="T1" fmla="*/ 0 h 40"/>
                  <a:gd name="T2" fmla="*/ 14 w 33"/>
                  <a:gd name="T3" fmla="*/ 2 h 40"/>
                  <a:gd name="T4" fmla="*/ 27 w 33"/>
                  <a:gd name="T5" fmla="*/ 2 h 40"/>
                  <a:gd name="T6" fmla="*/ 32 w 33"/>
                  <a:gd name="T7" fmla="*/ 6 h 40"/>
                  <a:gd name="T8" fmla="*/ 31 w 33"/>
                  <a:gd name="T9" fmla="*/ 10 h 40"/>
                  <a:gd name="T10" fmla="*/ 27 w 33"/>
                  <a:gd name="T11" fmla="*/ 12 h 40"/>
                  <a:gd name="T12" fmla="*/ 31 w 33"/>
                  <a:gd name="T13" fmla="*/ 21 h 40"/>
                  <a:gd name="T14" fmla="*/ 29 w 33"/>
                  <a:gd name="T15" fmla="*/ 30 h 40"/>
                  <a:gd name="T16" fmla="*/ 19 w 33"/>
                  <a:gd name="T17" fmla="*/ 30 h 40"/>
                  <a:gd name="T18" fmla="*/ 18 w 33"/>
                  <a:gd name="T19" fmla="*/ 36 h 40"/>
                  <a:gd name="T20" fmla="*/ 14 w 33"/>
                  <a:gd name="T21" fmla="*/ 40 h 40"/>
                  <a:gd name="T22" fmla="*/ 3 w 33"/>
                  <a:gd name="T23" fmla="*/ 40 h 40"/>
                  <a:gd name="T24" fmla="*/ 6 w 33"/>
                  <a:gd name="T25" fmla="*/ 28 h 40"/>
                  <a:gd name="T26" fmla="*/ 6 w 33"/>
                  <a:gd name="T27" fmla="*/ 21 h 40"/>
                  <a:gd name="T28" fmla="*/ 3 w 33"/>
                  <a:gd name="T29" fmla="*/ 12 h 40"/>
                  <a:gd name="T30" fmla="*/ 10 w 33"/>
                  <a:gd name="T31" fmla="*/ 13 h 40"/>
                  <a:gd name="T32" fmla="*/ 12 w 33"/>
                  <a:gd name="T3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40">
                    <a:moveTo>
                      <a:pt x="12" y="0"/>
                    </a:moveTo>
                    <a:cubicBezTo>
                      <a:pt x="14" y="0"/>
                      <a:pt x="14" y="1"/>
                      <a:pt x="14" y="2"/>
                    </a:cubicBezTo>
                    <a:cubicBezTo>
                      <a:pt x="14" y="5"/>
                      <a:pt x="22" y="0"/>
                      <a:pt x="27" y="2"/>
                    </a:cubicBezTo>
                    <a:cubicBezTo>
                      <a:pt x="28" y="5"/>
                      <a:pt x="29" y="6"/>
                      <a:pt x="32" y="6"/>
                    </a:cubicBezTo>
                    <a:cubicBezTo>
                      <a:pt x="33" y="8"/>
                      <a:pt x="32" y="9"/>
                      <a:pt x="31" y="10"/>
                    </a:cubicBezTo>
                    <a:cubicBezTo>
                      <a:pt x="31" y="11"/>
                      <a:pt x="28" y="11"/>
                      <a:pt x="27" y="12"/>
                    </a:cubicBezTo>
                    <a:cubicBezTo>
                      <a:pt x="27" y="16"/>
                      <a:pt x="30" y="17"/>
                      <a:pt x="31" y="21"/>
                    </a:cubicBezTo>
                    <a:cubicBezTo>
                      <a:pt x="31" y="24"/>
                      <a:pt x="28" y="26"/>
                      <a:pt x="29" y="30"/>
                    </a:cubicBezTo>
                    <a:cubicBezTo>
                      <a:pt x="26" y="30"/>
                      <a:pt x="23" y="30"/>
                      <a:pt x="19" y="30"/>
                    </a:cubicBezTo>
                    <a:cubicBezTo>
                      <a:pt x="17" y="30"/>
                      <a:pt x="19" y="34"/>
                      <a:pt x="18" y="36"/>
                    </a:cubicBezTo>
                    <a:cubicBezTo>
                      <a:pt x="17" y="37"/>
                      <a:pt x="12" y="36"/>
                      <a:pt x="14" y="40"/>
                    </a:cubicBezTo>
                    <a:cubicBezTo>
                      <a:pt x="10" y="40"/>
                      <a:pt x="6" y="40"/>
                      <a:pt x="3" y="40"/>
                    </a:cubicBezTo>
                    <a:cubicBezTo>
                      <a:pt x="4" y="36"/>
                      <a:pt x="0" y="27"/>
                      <a:pt x="6" y="28"/>
                    </a:cubicBezTo>
                    <a:cubicBezTo>
                      <a:pt x="7" y="23"/>
                      <a:pt x="3" y="25"/>
                      <a:pt x="6" y="21"/>
                    </a:cubicBezTo>
                    <a:cubicBezTo>
                      <a:pt x="8" y="15"/>
                      <a:pt x="1" y="17"/>
                      <a:pt x="3" y="12"/>
                    </a:cubicBezTo>
                    <a:cubicBezTo>
                      <a:pt x="7" y="11"/>
                      <a:pt x="8" y="13"/>
                      <a:pt x="10" y="13"/>
                    </a:cubicBezTo>
                    <a:cubicBezTo>
                      <a:pt x="14" y="13"/>
                      <a:pt x="11" y="4"/>
                      <a:pt x="1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49" name="í$ḻîḍé">
                <a:extLst>
                  <a:ext uri="{FF2B5EF4-FFF2-40B4-BE49-F238E27FC236}">
                    <a16:creationId xmlns:a16="http://schemas.microsoft.com/office/drawing/2014/main" id="{258E2AC0-8E27-4E41-8CB3-82562BE7C293}"/>
                  </a:ext>
                </a:extLst>
              </p:cNvPr>
              <p:cNvSpPr/>
              <p:nvPr/>
            </p:nvSpPr>
            <p:spPr bwMode="auto">
              <a:xfrm>
                <a:off x="4135267" y="3044964"/>
                <a:ext cx="26851" cy="25061"/>
              </a:xfrm>
              <a:custGeom>
                <a:avLst/>
                <a:gdLst>
                  <a:gd name="T0" fmla="*/ 9 w 10"/>
                  <a:gd name="T1" fmla="*/ 0 h 9"/>
                  <a:gd name="T2" fmla="*/ 7 w 10"/>
                  <a:gd name="T3" fmla="*/ 4 h 9"/>
                  <a:gd name="T4" fmla="*/ 0 w 10"/>
                  <a:gd name="T5" fmla="*/ 6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10" y="3"/>
                      <a:pt x="8" y="3"/>
                      <a:pt x="7" y="4"/>
                    </a:cubicBezTo>
                    <a:cubicBezTo>
                      <a:pt x="5" y="7"/>
                      <a:pt x="4" y="9"/>
                      <a:pt x="0" y="6"/>
                    </a:cubicBezTo>
                    <a:cubicBezTo>
                      <a:pt x="1" y="2"/>
                      <a:pt x="5" y="1"/>
                      <a:pt x="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0" name="íṥḻídé">
                <a:extLst>
                  <a:ext uri="{FF2B5EF4-FFF2-40B4-BE49-F238E27FC236}">
                    <a16:creationId xmlns:a16="http://schemas.microsoft.com/office/drawing/2014/main" id="{DD90E823-1187-4D4B-8C9E-0FF58FF4D9D4}"/>
                  </a:ext>
                </a:extLst>
              </p:cNvPr>
              <p:cNvSpPr/>
              <p:nvPr/>
            </p:nvSpPr>
            <p:spPr bwMode="auto">
              <a:xfrm>
                <a:off x="4781479" y="3066446"/>
                <a:ext cx="32221" cy="48333"/>
              </a:xfrm>
              <a:custGeom>
                <a:avLst/>
                <a:gdLst>
                  <a:gd name="T0" fmla="*/ 3 w 12"/>
                  <a:gd name="T1" fmla="*/ 0 h 18"/>
                  <a:gd name="T2" fmla="*/ 12 w 12"/>
                  <a:gd name="T3" fmla="*/ 13 h 18"/>
                  <a:gd name="T4" fmla="*/ 5 w 12"/>
                  <a:gd name="T5" fmla="*/ 9 h 18"/>
                  <a:gd name="T6" fmla="*/ 3 w 12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8">
                    <a:moveTo>
                      <a:pt x="3" y="0"/>
                    </a:moveTo>
                    <a:cubicBezTo>
                      <a:pt x="6" y="4"/>
                      <a:pt x="7" y="11"/>
                      <a:pt x="12" y="13"/>
                    </a:cubicBezTo>
                    <a:cubicBezTo>
                      <a:pt x="10" y="18"/>
                      <a:pt x="5" y="12"/>
                      <a:pt x="5" y="9"/>
                    </a:cubicBezTo>
                    <a:cubicBezTo>
                      <a:pt x="0" y="9"/>
                      <a:pt x="0" y="2"/>
                      <a:pt x="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1" name="ïṡḻîdè">
                <a:extLst>
                  <a:ext uri="{FF2B5EF4-FFF2-40B4-BE49-F238E27FC236}">
                    <a16:creationId xmlns:a16="http://schemas.microsoft.com/office/drawing/2014/main" id="{7DB4E0D7-EF33-4B9E-ABA5-3D6E312F1DB8}"/>
                  </a:ext>
                </a:extLst>
              </p:cNvPr>
              <p:cNvSpPr/>
              <p:nvPr/>
            </p:nvSpPr>
            <p:spPr bwMode="auto">
              <a:xfrm>
                <a:off x="10327080" y="3044964"/>
                <a:ext cx="51912" cy="230921"/>
              </a:xfrm>
              <a:custGeom>
                <a:avLst/>
                <a:gdLst>
                  <a:gd name="T0" fmla="*/ 6 w 19"/>
                  <a:gd name="T1" fmla="*/ 10 h 87"/>
                  <a:gd name="T2" fmla="*/ 10 w 19"/>
                  <a:gd name="T3" fmla="*/ 23 h 87"/>
                  <a:gd name="T4" fmla="*/ 12 w 19"/>
                  <a:gd name="T5" fmla="*/ 30 h 87"/>
                  <a:gd name="T6" fmla="*/ 12 w 19"/>
                  <a:gd name="T7" fmla="*/ 36 h 87"/>
                  <a:gd name="T8" fmla="*/ 14 w 19"/>
                  <a:gd name="T9" fmla="*/ 51 h 87"/>
                  <a:gd name="T10" fmla="*/ 19 w 19"/>
                  <a:gd name="T11" fmla="*/ 58 h 87"/>
                  <a:gd name="T12" fmla="*/ 12 w 19"/>
                  <a:gd name="T13" fmla="*/ 60 h 87"/>
                  <a:gd name="T14" fmla="*/ 12 w 19"/>
                  <a:gd name="T15" fmla="*/ 73 h 87"/>
                  <a:gd name="T16" fmla="*/ 8 w 19"/>
                  <a:gd name="T17" fmla="*/ 73 h 87"/>
                  <a:gd name="T18" fmla="*/ 12 w 19"/>
                  <a:gd name="T19" fmla="*/ 86 h 87"/>
                  <a:gd name="T20" fmla="*/ 2 w 19"/>
                  <a:gd name="T21" fmla="*/ 84 h 87"/>
                  <a:gd name="T22" fmla="*/ 4 w 19"/>
                  <a:gd name="T23" fmla="*/ 73 h 87"/>
                  <a:gd name="T24" fmla="*/ 1 w 19"/>
                  <a:gd name="T25" fmla="*/ 67 h 87"/>
                  <a:gd name="T26" fmla="*/ 4 w 19"/>
                  <a:gd name="T27" fmla="*/ 45 h 87"/>
                  <a:gd name="T28" fmla="*/ 1 w 19"/>
                  <a:gd name="T29" fmla="*/ 36 h 87"/>
                  <a:gd name="T30" fmla="*/ 1 w 19"/>
                  <a:gd name="T31" fmla="*/ 23 h 87"/>
                  <a:gd name="T32" fmla="*/ 6 w 19"/>
                  <a:gd name="T33" fmla="*/ 17 h 87"/>
                  <a:gd name="T34" fmla="*/ 8 w 19"/>
                  <a:gd name="T35" fmla="*/ 11 h 87"/>
                  <a:gd name="T36" fmla="*/ 6 w 19"/>
                  <a:gd name="T37" fmla="*/ 1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" h="87">
                    <a:moveTo>
                      <a:pt x="6" y="10"/>
                    </a:moveTo>
                    <a:cubicBezTo>
                      <a:pt x="14" y="0"/>
                      <a:pt x="7" y="20"/>
                      <a:pt x="10" y="23"/>
                    </a:cubicBezTo>
                    <a:cubicBezTo>
                      <a:pt x="13" y="25"/>
                      <a:pt x="8" y="26"/>
                      <a:pt x="12" y="30"/>
                    </a:cubicBezTo>
                    <a:cubicBezTo>
                      <a:pt x="14" y="33"/>
                      <a:pt x="12" y="33"/>
                      <a:pt x="12" y="36"/>
                    </a:cubicBezTo>
                    <a:cubicBezTo>
                      <a:pt x="12" y="38"/>
                      <a:pt x="15" y="43"/>
                      <a:pt x="14" y="51"/>
                    </a:cubicBezTo>
                    <a:cubicBezTo>
                      <a:pt x="13" y="55"/>
                      <a:pt x="16" y="56"/>
                      <a:pt x="19" y="58"/>
                    </a:cubicBezTo>
                    <a:cubicBezTo>
                      <a:pt x="19" y="62"/>
                      <a:pt x="14" y="62"/>
                      <a:pt x="12" y="60"/>
                    </a:cubicBezTo>
                    <a:cubicBezTo>
                      <a:pt x="11" y="65"/>
                      <a:pt x="11" y="73"/>
                      <a:pt x="12" y="73"/>
                    </a:cubicBezTo>
                    <a:cubicBezTo>
                      <a:pt x="12" y="73"/>
                      <a:pt x="8" y="73"/>
                      <a:pt x="8" y="73"/>
                    </a:cubicBezTo>
                    <a:cubicBezTo>
                      <a:pt x="8" y="77"/>
                      <a:pt x="13" y="78"/>
                      <a:pt x="12" y="86"/>
                    </a:cubicBezTo>
                    <a:cubicBezTo>
                      <a:pt x="6" y="84"/>
                      <a:pt x="7" y="87"/>
                      <a:pt x="2" y="84"/>
                    </a:cubicBezTo>
                    <a:cubicBezTo>
                      <a:pt x="6" y="79"/>
                      <a:pt x="2" y="78"/>
                      <a:pt x="4" y="73"/>
                    </a:cubicBezTo>
                    <a:cubicBezTo>
                      <a:pt x="4" y="70"/>
                      <a:pt x="3" y="68"/>
                      <a:pt x="1" y="67"/>
                    </a:cubicBezTo>
                    <a:cubicBezTo>
                      <a:pt x="2" y="63"/>
                      <a:pt x="6" y="55"/>
                      <a:pt x="4" y="45"/>
                    </a:cubicBezTo>
                    <a:cubicBezTo>
                      <a:pt x="4" y="41"/>
                      <a:pt x="1" y="39"/>
                      <a:pt x="1" y="36"/>
                    </a:cubicBezTo>
                    <a:cubicBezTo>
                      <a:pt x="0" y="30"/>
                      <a:pt x="5" y="26"/>
                      <a:pt x="1" y="23"/>
                    </a:cubicBezTo>
                    <a:cubicBezTo>
                      <a:pt x="2" y="20"/>
                      <a:pt x="3" y="18"/>
                      <a:pt x="6" y="17"/>
                    </a:cubicBezTo>
                    <a:cubicBezTo>
                      <a:pt x="6" y="14"/>
                      <a:pt x="6" y="12"/>
                      <a:pt x="8" y="11"/>
                    </a:cubicBezTo>
                    <a:cubicBezTo>
                      <a:pt x="8" y="10"/>
                      <a:pt x="7" y="10"/>
                      <a:pt x="6" y="1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2" name="îṩ1îḑe">
                <a:extLst>
                  <a:ext uri="{FF2B5EF4-FFF2-40B4-BE49-F238E27FC236}">
                    <a16:creationId xmlns:a16="http://schemas.microsoft.com/office/drawing/2014/main" id="{A38FA6A8-EA4B-4C18-8E62-707F57E02A8D}"/>
                  </a:ext>
                </a:extLst>
              </p:cNvPr>
              <p:cNvSpPr/>
              <p:nvPr/>
            </p:nvSpPr>
            <p:spPr bwMode="auto">
              <a:xfrm>
                <a:off x="4095885" y="3070025"/>
                <a:ext cx="12531" cy="23272"/>
              </a:xfrm>
              <a:custGeom>
                <a:avLst/>
                <a:gdLst>
                  <a:gd name="T0" fmla="*/ 2 w 5"/>
                  <a:gd name="T1" fmla="*/ 1 h 9"/>
                  <a:gd name="T2" fmla="*/ 0 w 5"/>
                  <a:gd name="T3" fmla="*/ 6 h 9"/>
                  <a:gd name="T4" fmla="*/ 0 w 5"/>
                  <a:gd name="T5" fmla="*/ 2 h 9"/>
                  <a:gd name="T6" fmla="*/ 2 w 5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9">
                    <a:moveTo>
                      <a:pt x="2" y="1"/>
                    </a:moveTo>
                    <a:cubicBezTo>
                      <a:pt x="5" y="0"/>
                      <a:pt x="4" y="9"/>
                      <a:pt x="0" y="6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1" y="3"/>
                      <a:pt x="1" y="2"/>
                      <a:pt x="2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3" name="ïSlíďè">
                <a:extLst>
                  <a:ext uri="{FF2B5EF4-FFF2-40B4-BE49-F238E27FC236}">
                    <a16:creationId xmlns:a16="http://schemas.microsoft.com/office/drawing/2014/main" id="{5C0125B0-CF25-496B-A768-35B46EF09D77}"/>
                  </a:ext>
                </a:extLst>
              </p:cNvPr>
              <p:cNvSpPr/>
              <p:nvPr/>
            </p:nvSpPr>
            <p:spPr bwMode="auto">
              <a:xfrm>
                <a:off x="6260067" y="3148790"/>
                <a:ext cx="148575" cy="125306"/>
              </a:xfrm>
              <a:custGeom>
                <a:avLst/>
                <a:gdLst>
                  <a:gd name="T0" fmla="*/ 25 w 56"/>
                  <a:gd name="T1" fmla="*/ 0 h 47"/>
                  <a:gd name="T2" fmla="*/ 30 w 56"/>
                  <a:gd name="T3" fmla="*/ 4 h 47"/>
                  <a:gd name="T4" fmla="*/ 28 w 56"/>
                  <a:gd name="T5" fmla="*/ 12 h 47"/>
                  <a:gd name="T6" fmla="*/ 36 w 56"/>
                  <a:gd name="T7" fmla="*/ 15 h 47"/>
                  <a:gd name="T8" fmla="*/ 47 w 56"/>
                  <a:gd name="T9" fmla="*/ 19 h 47"/>
                  <a:gd name="T10" fmla="*/ 45 w 56"/>
                  <a:gd name="T11" fmla="*/ 26 h 47"/>
                  <a:gd name="T12" fmla="*/ 51 w 56"/>
                  <a:gd name="T13" fmla="*/ 28 h 47"/>
                  <a:gd name="T14" fmla="*/ 54 w 56"/>
                  <a:gd name="T15" fmla="*/ 34 h 47"/>
                  <a:gd name="T16" fmla="*/ 51 w 56"/>
                  <a:gd name="T17" fmla="*/ 43 h 47"/>
                  <a:gd name="T18" fmla="*/ 49 w 56"/>
                  <a:gd name="T19" fmla="*/ 40 h 47"/>
                  <a:gd name="T20" fmla="*/ 38 w 56"/>
                  <a:gd name="T21" fmla="*/ 40 h 47"/>
                  <a:gd name="T22" fmla="*/ 30 w 56"/>
                  <a:gd name="T23" fmla="*/ 47 h 47"/>
                  <a:gd name="T24" fmla="*/ 26 w 56"/>
                  <a:gd name="T25" fmla="*/ 41 h 47"/>
                  <a:gd name="T26" fmla="*/ 21 w 56"/>
                  <a:gd name="T27" fmla="*/ 40 h 47"/>
                  <a:gd name="T28" fmla="*/ 13 w 56"/>
                  <a:gd name="T29" fmla="*/ 34 h 47"/>
                  <a:gd name="T30" fmla="*/ 0 w 56"/>
                  <a:gd name="T31" fmla="*/ 36 h 47"/>
                  <a:gd name="T32" fmla="*/ 2 w 56"/>
                  <a:gd name="T33" fmla="*/ 28 h 47"/>
                  <a:gd name="T34" fmla="*/ 10 w 56"/>
                  <a:gd name="T35" fmla="*/ 25 h 47"/>
                  <a:gd name="T36" fmla="*/ 13 w 56"/>
                  <a:gd name="T37" fmla="*/ 17 h 47"/>
                  <a:gd name="T38" fmla="*/ 15 w 56"/>
                  <a:gd name="T39" fmla="*/ 8 h 47"/>
                  <a:gd name="T40" fmla="*/ 19 w 56"/>
                  <a:gd name="T41" fmla="*/ 8 h 47"/>
                  <a:gd name="T42" fmla="*/ 19 w 56"/>
                  <a:gd name="T43" fmla="*/ 4 h 47"/>
                  <a:gd name="T44" fmla="*/ 25 w 56"/>
                  <a:gd name="T4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47">
                    <a:moveTo>
                      <a:pt x="25" y="0"/>
                    </a:moveTo>
                    <a:cubicBezTo>
                      <a:pt x="27" y="1"/>
                      <a:pt x="27" y="4"/>
                      <a:pt x="30" y="4"/>
                    </a:cubicBezTo>
                    <a:cubicBezTo>
                      <a:pt x="29" y="8"/>
                      <a:pt x="24" y="8"/>
                      <a:pt x="28" y="12"/>
                    </a:cubicBezTo>
                    <a:cubicBezTo>
                      <a:pt x="27" y="16"/>
                      <a:pt x="33" y="14"/>
                      <a:pt x="36" y="15"/>
                    </a:cubicBezTo>
                    <a:cubicBezTo>
                      <a:pt x="37" y="16"/>
                      <a:pt x="40" y="22"/>
                      <a:pt x="47" y="19"/>
                    </a:cubicBezTo>
                    <a:cubicBezTo>
                      <a:pt x="47" y="24"/>
                      <a:pt x="50" y="25"/>
                      <a:pt x="45" y="26"/>
                    </a:cubicBezTo>
                    <a:cubicBezTo>
                      <a:pt x="45" y="29"/>
                      <a:pt x="49" y="27"/>
                      <a:pt x="51" y="28"/>
                    </a:cubicBezTo>
                    <a:cubicBezTo>
                      <a:pt x="52" y="30"/>
                      <a:pt x="49" y="36"/>
                      <a:pt x="54" y="34"/>
                    </a:cubicBezTo>
                    <a:cubicBezTo>
                      <a:pt x="56" y="40"/>
                      <a:pt x="49" y="38"/>
                      <a:pt x="51" y="43"/>
                    </a:cubicBezTo>
                    <a:cubicBezTo>
                      <a:pt x="49" y="43"/>
                      <a:pt x="49" y="41"/>
                      <a:pt x="49" y="40"/>
                    </a:cubicBezTo>
                    <a:cubicBezTo>
                      <a:pt x="42" y="40"/>
                      <a:pt x="43" y="42"/>
                      <a:pt x="38" y="40"/>
                    </a:cubicBezTo>
                    <a:cubicBezTo>
                      <a:pt x="35" y="42"/>
                      <a:pt x="30" y="42"/>
                      <a:pt x="30" y="47"/>
                    </a:cubicBezTo>
                    <a:cubicBezTo>
                      <a:pt x="27" y="47"/>
                      <a:pt x="28" y="43"/>
                      <a:pt x="26" y="41"/>
                    </a:cubicBezTo>
                    <a:cubicBezTo>
                      <a:pt x="25" y="40"/>
                      <a:pt x="22" y="41"/>
                      <a:pt x="21" y="40"/>
                    </a:cubicBezTo>
                    <a:cubicBezTo>
                      <a:pt x="19" y="38"/>
                      <a:pt x="18" y="35"/>
                      <a:pt x="13" y="34"/>
                    </a:cubicBezTo>
                    <a:cubicBezTo>
                      <a:pt x="7" y="33"/>
                      <a:pt x="7" y="37"/>
                      <a:pt x="0" y="36"/>
                    </a:cubicBezTo>
                    <a:cubicBezTo>
                      <a:pt x="2" y="34"/>
                      <a:pt x="2" y="32"/>
                      <a:pt x="2" y="28"/>
                    </a:cubicBezTo>
                    <a:cubicBezTo>
                      <a:pt x="8" y="31"/>
                      <a:pt x="4" y="22"/>
                      <a:pt x="10" y="25"/>
                    </a:cubicBezTo>
                    <a:cubicBezTo>
                      <a:pt x="7" y="20"/>
                      <a:pt x="12" y="19"/>
                      <a:pt x="13" y="17"/>
                    </a:cubicBezTo>
                    <a:cubicBezTo>
                      <a:pt x="14" y="15"/>
                      <a:pt x="13" y="11"/>
                      <a:pt x="15" y="8"/>
                    </a:cubicBezTo>
                    <a:cubicBezTo>
                      <a:pt x="16" y="7"/>
                      <a:pt x="18" y="8"/>
                      <a:pt x="19" y="8"/>
                    </a:cubicBezTo>
                    <a:cubicBezTo>
                      <a:pt x="20" y="7"/>
                      <a:pt x="18" y="5"/>
                      <a:pt x="19" y="4"/>
                    </a:cubicBezTo>
                    <a:cubicBezTo>
                      <a:pt x="21" y="3"/>
                      <a:pt x="25" y="4"/>
                      <a:pt x="25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4" name="íṣļíḑè">
                <a:extLst>
                  <a:ext uri="{FF2B5EF4-FFF2-40B4-BE49-F238E27FC236}">
                    <a16:creationId xmlns:a16="http://schemas.microsoft.com/office/drawing/2014/main" id="{FB42F7DB-3456-4767-8E3D-72EBCA12DDE0}"/>
                  </a:ext>
                </a:extLst>
              </p:cNvPr>
              <p:cNvSpPr/>
              <p:nvPr/>
            </p:nvSpPr>
            <p:spPr bwMode="auto">
              <a:xfrm>
                <a:off x="6179513" y="3188171"/>
                <a:ext cx="37592" cy="32221"/>
              </a:xfrm>
              <a:custGeom>
                <a:avLst/>
                <a:gdLst>
                  <a:gd name="T0" fmla="*/ 0 w 14"/>
                  <a:gd name="T1" fmla="*/ 0 h 12"/>
                  <a:gd name="T2" fmla="*/ 14 w 14"/>
                  <a:gd name="T3" fmla="*/ 6 h 12"/>
                  <a:gd name="T4" fmla="*/ 0 w 14"/>
                  <a:gd name="T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cubicBezTo>
                      <a:pt x="7" y="0"/>
                      <a:pt x="7" y="6"/>
                      <a:pt x="14" y="6"/>
                    </a:cubicBezTo>
                    <a:cubicBezTo>
                      <a:pt x="12" y="12"/>
                      <a:pt x="1" y="6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5" name="ïṩļîḍè">
                <a:extLst>
                  <a:ext uri="{FF2B5EF4-FFF2-40B4-BE49-F238E27FC236}">
                    <a16:creationId xmlns:a16="http://schemas.microsoft.com/office/drawing/2014/main" id="{6C0FE8B5-7B3F-4939-BCF9-2C7B6E7F5504}"/>
                  </a:ext>
                </a:extLst>
              </p:cNvPr>
              <p:cNvSpPr/>
              <p:nvPr/>
            </p:nvSpPr>
            <p:spPr bwMode="auto">
              <a:xfrm>
                <a:off x="10309179" y="3313478"/>
                <a:ext cx="103823" cy="75184"/>
              </a:xfrm>
              <a:custGeom>
                <a:avLst/>
                <a:gdLst>
                  <a:gd name="T0" fmla="*/ 11 w 39"/>
                  <a:gd name="T1" fmla="*/ 0 h 28"/>
                  <a:gd name="T2" fmla="*/ 13 w 39"/>
                  <a:gd name="T3" fmla="*/ 2 h 28"/>
                  <a:gd name="T4" fmla="*/ 21 w 39"/>
                  <a:gd name="T5" fmla="*/ 9 h 28"/>
                  <a:gd name="T6" fmla="*/ 39 w 39"/>
                  <a:gd name="T7" fmla="*/ 7 h 28"/>
                  <a:gd name="T8" fmla="*/ 32 w 39"/>
                  <a:gd name="T9" fmla="*/ 19 h 28"/>
                  <a:gd name="T10" fmla="*/ 26 w 39"/>
                  <a:gd name="T11" fmla="*/ 17 h 28"/>
                  <a:gd name="T12" fmla="*/ 19 w 39"/>
                  <a:gd name="T13" fmla="*/ 20 h 28"/>
                  <a:gd name="T14" fmla="*/ 17 w 39"/>
                  <a:gd name="T15" fmla="*/ 26 h 28"/>
                  <a:gd name="T16" fmla="*/ 8 w 39"/>
                  <a:gd name="T17" fmla="*/ 22 h 28"/>
                  <a:gd name="T18" fmla="*/ 11 w 39"/>
                  <a:gd name="T1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28">
                    <a:moveTo>
                      <a:pt x="11" y="0"/>
                    </a:moveTo>
                    <a:cubicBezTo>
                      <a:pt x="13" y="0"/>
                      <a:pt x="13" y="1"/>
                      <a:pt x="13" y="2"/>
                    </a:cubicBezTo>
                    <a:cubicBezTo>
                      <a:pt x="13" y="7"/>
                      <a:pt x="20" y="4"/>
                      <a:pt x="21" y="9"/>
                    </a:cubicBezTo>
                    <a:cubicBezTo>
                      <a:pt x="27" y="7"/>
                      <a:pt x="32" y="10"/>
                      <a:pt x="39" y="7"/>
                    </a:cubicBezTo>
                    <a:cubicBezTo>
                      <a:pt x="39" y="13"/>
                      <a:pt x="32" y="13"/>
                      <a:pt x="32" y="19"/>
                    </a:cubicBezTo>
                    <a:cubicBezTo>
                      <a:pt x="29" y="19"/>
                      <a:pt x="29" y="17"/>
                      <a:pt x="26" y="17"/>
                    </a:cubicBezTo>
                    <a:cubicBezTo>
                      <a:pt x="22" y="16"/>
                      <a:pt x="20" y="25"/>
                      <a:pt x="19" y="20"/>
                    </a:cubicBezTo>
                    <a:cubicBezTo>
                      <a:pt x="17" y="21"/>
                      <a:pt x="17" y="24"/>
                      <a:pt x="17" y="26"/>
                    </a:cubicBezTo>
                    <a:cubicBezTo>
                      <a:pt x="12" y="28"/>
                      <a:pt x="12" y="15"/>
                      <a:pt x="8" y="22"/>
                    </a:cubicBezTo>
                    <a:cubicBezTo>
                      <a:pt x="0" y="17"/>
                      <a:pt x="6" y="3"/>
                      <a:pt x="11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6" name="ïşḷîde">
                <a:extLst>
                  <a:ext uri="{FF2B5EF4-FFF2-40B4-BE49-F238E27FC236}">
                    <a16:creationId xmlns:a16="http://schemas.microsoft.com/office/drawing/2014/main" id="{A2835ED0-AFC0-427F-8652-CE990A3B29FC}"/>
                  </a:ext>
                </a:extLst>
              </p:cNvPr>
              <p:cNvSpPr/>
              <p:nvPr/>
            </p:nvSpPr>
            <p:spPr bwMode="auto">
              <a:xfrm>
                <a:off x="10126593" y="3401191"/>
                <a:ext cx="200487" cy="175429"/>
              </a:xfrm>
              <a:custGeom>
                <a:avLst/>
                <a:gdLst>
                  <a:gd name="T0" fmla="*/ 67 w 76"/>
                  <a:gd name="T1" fmla="*/ 0 h 66"/>
                  <a:gd name="T2" fmla="*/ 73 w 76"/>
                  <a:gd name="T3" fmla="*/ 2 h 66"/>
                  <a:gd name="T4" fmla="*/ 73 w 76"/>
                  <a:gd name="T5" fmla="*/ 30 h 66"/>
                  <a:gd name="T6" fmla="*/ 71 w 76"/>
                  <a:gd name="T7" fmla="*/ 27 h 66"/>
                  <a:gd name="T8" fmla="*/ 71 w 76"/>
                  <a:gd name="T9" fmla="*/ 38 h 66"/>
                  <a:gd name="T10" fmla="*/ 67 w 76"/>
                  <a:gd name="T11" fmla="*/ 36 h 66"/>
                  <a:gd name="T12" fmla="*/ 67 w 76"/>
                  <a:gd name="T13" fmla="*/ 55 h 66"/>
                  <a:gd name="T14" fmla="*/ 64 w 76"/>
                  <a:gd name="T15" fmla="*/ 53 h 66"/>
                  <a:gd name="T16" fmla="*/ 58 w 76"/>
                  <a:gd name="T17" fmla="*/ 56 h 66"/>
                  <a:gd name="T18" fmla="*/ 54 w 76"/>
                  <a:gd name="T19" fmla="*/ 55 h 66"/>
                  <a:gd name="T20" fmla="*/ 47 w 76"/>
                  <a:gd name="T21" fmla="*/ 56 h 66"/>
                  <a:gd name="T22" fmla="*/ 37 w 76"/>
                  <a:gd name="T23" fmla="*/ 58 h 66"/>
                  <a:gd name="T24" fmla="*/ 34 w 76"/>
                  <a:gd name="T25" fmla="*/ 66 h 66"/>
                  <a:gd name="T26" fmla="*/ 26 w 76"/>
                  <a:gd name="T27" fmla="*/ 56 h 66"/>
                  <a:gd name="T28" fmla="*/ 23 w 76"/>
                  <a:gd name="T29" fmla="*/ 60 h 66"/>
                  <a:gd name="T30" fmla="*/ 19 w 76"/>
                  <a:gd name="T31" fmla="*/ 58 h 66"/>
                  <a:gd name="T32" fmla="*/ 0 w 76"/>
                  <a:gd name="T33" fmla="*/ 62 h 66"/>
                  <a:gd name="T34" fmla="*/ 2 w 76"/>
                  <a:gd name="T35" fmla="*/ 55 h 66"/>
                  <a:gd name="T36" fmla="*/ 6 w 76"/>
                  <a:gd name="T37" fmla="*/ 56 h 66"/>
                  <a:gd name="T38" fmla="*/ 8 w 76"/>
                  <a:gd name="T39" fmla="*/ 53 h 66"/>
                  <a:gd name="T40" fmla="*/ 34 w 76"/>
                  <a:gd name="T41" fmla="*/ 51 h 66"/>
                  <a:gd name="T42" fmla="*/ 37 w 76"/>
                  <a:gd name="T43" fmla="*/ 38 h 66"/>
                  <a:gd name="T44" fmla="*/ 41 w 76"/>
                  <a:gd name="T45" fmla="*/ 34 h 66"/>
                  <a:gd name="T46" fmla="*/ 52 w 76"/>
                  <a:gd name="T47" fmla="*/ 36 h 66"/>
                  <a:gd name="T48" fmla="*/ 52 w 76"/>
                  <a:gd name="T49" fmla="*/ 28 h 66"/>
                  <a:gd name="T50" fmla="*/ 54 w 76"/>
                  <a:gd name="T51" fmla="*/ 32 h 66"/>
                  <a:gd name="T52" fmla="*/ 56 w 76"/>
                  <a:gd name="T53" fmla="*/ 23 h 66"/>
                  <a:gd name="T54" fmla="*/ 62 w 76"/>
                  <a:gd name="T55" fmla="*/ 8 h 66"/>
                  <a:gd name="T56" fmla="*/ 67 w 76"/>
                  <a:gd name="T57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" h="66">
                    <a:moveTo>
                      <a:pt x="67" y="0"/>
                    </a:moveTo>
                    <a:cubicBezTo>
                      <a:pt x="70" y="0"/>
                      <a:pt x="70" y="2"/>
                      <a:pt x="73" y="2"/>
                    </a:cubicBezTo>
                    <a:cubicBezTo>
                      <a:pt x="73" y="16"/>
                      <a:pt x="76" y="22"/>
                      <a:pt x="73" y="30"/>
                    </a:cubicBezTo>
                    <a:cubicBezTo>
                      <a:pt x="71" y="30"/>
                      <a:pt x="71" y="28"/>
                      <a:pt x="71" y="27"/>
                    </a:cubicBezTo>
                    <a:cubicBezTo>
                      <a:pt x="66" y="28"/>
                      <a:pt x="71" y="34"/>
                      <a:pt x="71" y="38"/>
                    </a:cubicBezTo>
                    <a:cubicBezTo>
                      <a:pt x="69" y="37"/>
                      <a:pt x="69" y="36"/>
                      <a:pt x="67" y="36"/>
                    </a:cubicBezTo>
                    <a:cubicBezTo>
                      <a:pt x="67" y="42"/>
                      <a:pt x="67" y="48"/>
                      <a:pt x="67" y="55"/>
                    </a:cubicBezTo>
                    <a:cubicBezTo>
                      <a:pt x="66" y="54"/>
                      <a:pt x="65" y="53"/>
                      <a:pt x="64" y="53"/>
                    </a:cubicBezTo>
                    <a:cubicBezTo>
                      <a:pt x="60" y="51"/>
                      <a:pt x="59" y="56"/>
                      <a:pt x="58" y="56"/>
                    </a:cubicBezTo>
                    <a:cubicBezTo>
                      <a:pt x="57" y="57"/>
                      <a:pt x="56" y="55"/>
                      <a:pt x="54" y="55"/>
                    </a:cubicBezTo>
                    <a:cubicBezTo>
                      <a:pt x="54" y="54"/>
                      <a:pt x="49" y="56"/>
                      <a:pt x="47" y="56"/>
                    </a:cubicBezTo>
                    <a:cubicBezTo>
                      <a:pt x="46" y="57"/>
                      <a:pt x="42" y="59"/>
                      <a:pt x="37" y="58"/>
                    </a:cubicBezTo>
                    <a:cubicBezTo>
                      <a:pt x="34" y="58"/>
                      <a:pt x="36" y="65"/>
                      <a:pt x="34" y="66"/>
                    </a:cubicBezTo>
                    <a:cubicBezTo>
                      <a:pt x="30" y="64"/>
                      <a:pt x="26" y="62"/>
                      <a:pt x="26" y="56"/>
                    </a:cubicBezTo>
                    <a:cubicBezTo>
                      <a:pt x="23" y="54"/>
                      <a:pt x="23" y="60"/>
                      <a:pt x="23" y="60"/>
                    </a:cubicBezTo>
                    <a:cubicBezTo>
                      <a:pt x="20" y="61"/>
                      <a:pt x="19" y="58"/>
                      <a:pt x="19" y="58"/>
                    </a:cubicBezTo>
                    <a:cubicBezTo>
                      <a:pt x="12" y="59"/>
                      <a:pt x="5" y="65"/>
                      <a:pt x="0" y="62"/>
                    </a:cubicBezTo>
                    <a:cubicBezTo>
                      <a:pt x="2" y="60"/>
                      <a:pt x="2" y="58"/>
                      <a:pt x="2" y="55"/>
                    </a:cubicBezTo>
                    <a:cubicBezTo>
                      <a:pt x="4" y="53"/>
                      <a:pt x="6" y="56"/>
                      <a:pt x="6" y="56"/>
                    </a:cubicBezTo>
                    <a:cubicBezTo>
                      <a:pt x="8" y="56"/>
                      <a:pt x="7" y="53"/>
                      <a:pt x="8" y="53"/>
                    </a:cubicBezTo>
                    <a:cubicBezTo>
                      <a:pt x="14" y="52"/>
                      <a:pt x="26" y="54"/>
                      <a:pt x="34" y="51"/>
                    </a:cubicBezTo>
                    <a:cubicBezTo>
                      <a:pt x="31" y="42"/>
                      <a:pt x="39" y="45"/>
                      <a:pt x="37" y="38"/>
                    </a:cubicBezTo>
                    <a:cubicBezTo>
                      <a:pt x="41" y="40"/>
                      <a:pt x="42" y="39"/>
                      <a:pt x="41" y="34"/>
                    </a:cubicBezTo>
                    <a:cubicBezTo>
                      <a:pt x="45" y="38"/>
                      <a:pt x="49" y="31"/>
                      <a:pt x="52" y="36"/>
                    </a:cubicBezTo>
                    <a:cubicBezTo>
                      <a:pt x="53" y="35"/>
                      <a:pt x="51" y="29"/>
                      <a:pt x="52" y="28"/>
                    </a:cubicBezTo>
                    <a:cubicBezTo>
                      <a:pt x="54" y="27"/>
                      <a:pt x="54" y="32"/>
                      <a:pt x="54" y="32"/>
                    </a:cubicBezTo>
                    <a:cubicBezTo>
                      <a:pt x="56" y="33"/>
                      <a:pt x="60" y="31"/>
                      <a:pt x="56" y="23"/>
                    </a:cubicBezTo>
                    <a:cubicBezTo>
                      <a:pt x="63" y="21"/>
                      <a:pt x="59" y="13"/>
                      <a:pt x="62" y="8"/>
                    </a:cubicBezTo>
                    <a:cubicBezTo>
                      <a:pt x="63" y="5"/>
                      <a:pt x="70" y="5"/>
                      <a:pt x="67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3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7" name="iṣḷídè">
                <a:extLst>
                  <a:ext uri="{FF2B5EF4-FFF2-40B4-BE49-F238E27FC236}">
                    <a16:creationId xmlns:a16="http://schemas.microsoft.com/office/drawing/2014/main" id="{4F2A5A26-781F-4B3D-B940-69F0BC8E6BE7}"/>
                  </a:ext>
                </a:extLst>
              </p:cNvPr>
              <p:cNvSpPr/>
              <p:nvPr/>
            </p:nvSpPr>
            <p:spPr bwMode="auto">
              <a:xfrm>
                <a:off x="7636621" y="3411931"/>
                <a:ext cx="35802" cy="39382"/>
              </a:xfrm>
              <a:custGeom>
                <a:avLst/>
                <a:gdLst>
                  <a:gd name="T0" fmla="*/ 4 w 13"/>
                  <a:gd name="T1" fmla="*/ 0 h 15"/>
                  <a:gd name="T2" fmla="*/ 0 w 13"/>
                  <a:gd name="T3" fmla="*/ 13 h 15"/>
                  <a:gd name="T4" fmla="*/ 4 w 13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15">
                    <a:moveTo>
                      <a:pt x="4" y="0"/>
                    </a:moveTo>
                    <a:cubicBezTo>
                      <a:pt x="13" y="0"/>
                      <a:pt x="10" y="15"/>
                      <a:pt x="0" y="13"/>
                    </a:cubicBezTo>
                    <a:cubicBezTo>
                      <a:pt x="4" y="12"/>
                      <a:pt x="0" y="1"/>
                      <a:pt x="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8" name="íŝļïďè">
                <a:extLst>
                  <a:ext uri="{FF2B5EF4-FFF2-40B4-BE49-F238E27FC236}">
                    <a16:creationId xmlns:a16="http://schemas.microsoft.com/office/drawing/2014/main" id="{C5490822-1B7F-4484-996E-65922ECD16BC}"/>
                  </a:ext>
                </a:extLst>
              </p:cNvPr>
              <p:cNvSpPr/>
              <p:nvPr/>
            </p:nvSpPr>
            <p:spPr bwMode="auto">
              <a:xfrm>
                <a:off x="7722544" y="3467425"/>
                <a:ext cx="50122" cy="37593"/>
              </a:xfrm>
              <a:custGeom>
                <a:avLst/>
                <a:gdLst>
                  <a:gd name="T0" fmla="*/ 15 w 19"/>
                  <a:gd name="T1" fmla="*/ 3 h 14"/>
                  <a:gd name="T2" fmla="*/ 19 w 19"/>
                  <a:gd name="T3" fmla="*/ 13 h 14"/>
                  <a:gd name="T4" fmla="*/ 9 w 19"/>
                  <a:gd name="T5" fmla="*/ 13 h 14"/>
                  <a:gd name="T6" fmla="*/ 9 w 19"/>
                  <a:gd name="T7" fmla="*/ 11 h 14"/>
                  <a:gd name="T8" fmla="*/ 2 w 19"/>
                  <a:gd name="T9" fmla="*/ 9 h 14"/>
                  <a:gd name="T10" fmla="*/ 15 w 19"/>
                  <a:gd name="T11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4">
                    <a:moveTo>
                      <a:pt x="15" y="3"/>
                    </a:moveTo>
                    <a:cubicBezTo>
                      <a:pt x="18" y="5"/>
                      <a:pt x="19" y="8"/>
                      <a:pt x="19" y="13"/>
                    </a:cubicBezTo>
                    <a:cubicBezTo>
                      <a:pt x="17" y="12"/>
                      <a:pt x="11" y="14"/>
                      <a:pt x="9" y="13"/>
                    </a:cubicBezTo>
                    <a:cubicBezTo>
                      <a:pt x="9" y="13"/>
                      <a:pt x="10" y="11"/>
                      <a:pt x="9" y="11"/>
                    </a:cubicBezTo>
                    <a:cubicBezTo>
                      <a:pt x="7" y="10"/>
                      <a:pt x="2" y="12"/>
                      <a:pt x="2" y="9"/>
                    </a:cubicBezTo>
                    <a:cubicBezTo>
                      <a:pt x="0" y="0"/>
                      <a:pt x="15" y="9"/>
                      <a:pt x="15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59" name="íşļîďé">
                <a:extLst>
                  <a:ext uri="{FF2B5EF4-FFF2-40B4-BE49-F238E27FC236}">
                    <a16:creationId xmlns:a16="http://schemas.microsoft.com/office/drawing/2014/main" id="{3CCCF6D0-B1D1-414E-8588-42932C2CBF89}"/>
                  </a:ext>
                </a:extLst>
              </p:cNvPr>
              <p:cNvSpPr/>
              <p:nvPr/>
            </p:nvSpPr>
            <p:spPr bwMode="auto">
              <a:xfrm>
                <a:off x="8123516" y="3539028"/>
                <a:ext cx="37592" cy="19691"/>
              </a:xfrm>
              <a:custGeom>
                <a:avLst/>
                <a:gdLst>
                  <a:gd name="T0" fmla="*/ 0 w 14"/>
                  <a:gd name="T1" fmla="*/ 6 h 7"/>
                  <a:gd name="T2" fmla="*/ 8 w 14"/>
                  <a:gd name="T3" fmla="*/ 1 h 7"/>
                  <a:gd name="T4" fmla="*/ 6 w 14"/>
                  <a:gd name="T5" fmla="*/ 3 h 7"/>
                  <a:gd name="T6" fmla="*/ 0 w 14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7">
                    <a:moveTo>
                      <a:pt x="0" y="6"/>
                    </a:moveTo>
                    <a:cubicBezTo>
                      <a:pt x="0" y="1"/>
                      <a:pt x="3" y="0"/>
                      <a:pt x="8" y="1"/>
                    </a:cubicBezTo>
                    <a:cubicBezTo>
                      <a:pt x="14" y="0"/>
                      <a:pt x="10" y="4"/>
                      <a:pt x="6" y="3"/>
                    </a:cubicBezTo>
                    <a:cubicBezTo>
                      <a:pt x="4" y="4"/>
                      <a:pt x="4" y="7"/>
                      <a:pt x="0" y="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0" name="iṣḷîḓé">
                <a:extLst>
                  <a:ext uri="{FF2B5EF4-FFF2-40B4-BE49-F238E27FC236}">
                    <a16:creationId xmlns:a16="http://schemas.microsoft.com/office/drawing/2014/main" id="{30662202-781F-44C0-9F6D-C4F1C4F62989}"/>
                  </a:ext>
                </a:extLst>
              </p:cNvPr>
              <p:cNvSpPr/>
              <p:nvPr/>
            </p:nvSpPr>
            <p:spPr bwMode="auto">
              <a:xfrm>
                <a:off x="10144494" y="3569459"/>
                <a:ext cx="37592" cy="23272"/>
              </a:xfrm>
              <a:custGeom>
                <a:avLst/>
                <a:gdLst>
                  <a:gd name="T0" fmla="*/ 12 w 14"/>
                  <a:gd name="T1" fmla="*/ 1 h 9"/>
                  <a:gd name="T2" fmla="*/ 8 w 14"/>
                  <a:gd name="T3" fmla="*/ 8 h 9"/>
                  <a:gd name="T4" fmla="*/ 1 w 14"/>
                  <a:gd name="T5" fmla="*/ 3 h 9"/>
                  <a:gd name="T6" fmla="*/ 12 w 14"/>
                  <a:gd name="T7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9">
                    <a:moveTo>
                      <a:pt x="12" y="1"/>
                    </a:moveTo>
                    <a:cubicBezTo>
                      <a:pt x="14" y="7"/>
                      <a:pt x="6" y="2"/>
                      <a:pt x="8" y="8"/>
                    </a:cubicBezTo>
                    <a:cubicBezTo>
                      <a:pt x="3" y="9"/>
                      <a:pt x="0" y="8"/>
                      <a:pt x="1" y="3"/>
                    </a:cubicBezTo>
                    <a:cubicBezTo>
                      <a:pt x="5" y="8"/>
                      <a:pt x="6" y="0"/>
                      <a:pt x="12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1" name="îş1îḓé">
                <a:extLst>
                  <a:ext uri="{FF2B5EF4-FFF2-40B4-BE49-F238E27FC236}">
                    <a16:creationId xmlns:a16="http://schemas.microsoft.com/office/drawing/2014/main" id="{D5829727-1A64-4ACC-BB05-57EC09A930D0}"/>
                  </a:ext>
                </a:extLst>
              </p:cNvPr>
              <p:cNvSpPr/>
              <p:nvPr/>
            </p:nvSpPr>
            <p:spPr bwMode="auto">
              <a:xfrm>
                <a:off x="10080052" y="3571249"/>
                <a:ext cx="53701" cy="55494"/>
              </a:xfrm>
              <a:custGeom>
                <a:avLst/>
                <a:gdLst>
                  <a:gd name="T0" fmla="*/ 17 w 20"/>
                  <a:gd name="T1" fmla="*/ 4 h 21"/>
                  <a:gd name="T2" fmla="*/ 17 w 20"/>
                  <a:gd name="T3" fmla="*/ 17 h 21"/>
                  <a:gd name="T4" fmla="*/ 6 w 20"/>
                  <a:gd name="T5" fmla="*/ 18 h 21"/>
                  <a:gd name="T6" fmla="*/ 0 w 20"/>
                  <a:gd name="T7" fmla="*/ 11 h 21"/>
                  <a:gd name="T8" fmla="*/ 17 w 20"/>
                  <a:gd name="T9" fmla="*/ 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7" y="4"/>
                    </a:moveTo>
                    <a:cubicBezTo>
                      <a:pt x="20" y="9"/>
                      <a:pt x="12" y="14"/>
                      <a:pt x="17" y="17"/>
                    </a:cubicBezTo>
                    <a:cubicBezTo>
                      <a:pt x="17" y="21"/>
                      <a:pt x="9" y="17"/>
                      <a:pt x="6" y="18"/>
                    </a:cubicBezTo>
                    <a:cubicBezTo>
                      <a:pt x="6" y="11"/>
                      <a:pt x="7" y="8"/>
                      <a:pt x="0" y="11"/>
                    </a:cubicBezTo>
                    <a:cubicBezTo>
                      <a:pt x="0" y="2"/>
                      <a:pt x="10" y="0"/>
                      <a:pt x="17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2" name="íśḻiḋè">
                <a:extLst>
                  <a:ext uri="{FF2B5EF4-FFF2-40B4-BE49-F238E27FC236}">
                    <a16:creationId xmlns:a16="http://schemas.microsoft.com/office/drawing/2014/main" id="{B9AB0398-E216-4BBE-8E5F-7F030DA02100}"/>
                  </a:ext>
                </a:extLst>
              </p:cNvPr>
              <p:cNvSpPr/>
              <p:nvPr/>
            </p:nvSpPr>
            <p:spPr bwMode="auto">
              <a:xfrm>
                <a:off x="9893885" y="3768158"/>
                <a:ext cx="32221" cy="50123"/>
              </a:xfrm>
              <a:custGeom>
                <a:avLst/>
                <a:gdLst>
                  <a:gd name="T0" fmla="*/ 11 w 12"/>
                  <a:gd name="T1" fmla="*/ 8 h 19"/>
                  <a:gd name="T2" fmla="*/ 7 w 12"/>
                  <a:gd name="T3" fmla="*/ 19 h 19"/>
                  <a:gd name="T4" fmla="*/ 0 w 12"/>
                  <a:gd name="T5" fmla="*/ 19 h 19"/>
                  <a:gd name="T6" fmla="*/ 1 w 12"/>
                  <a:gd name="T7" fmla="*/ 6 h 19"/>
                  <a:gd name="T8" fmla="*/ 11 w 12"/>
                  <a:gd name="T9" fmla="*/ 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9">
                    <a:moveTo>
                      <a:pt x="11" y="8"/>
                    </a:moveTo>
                    <a:cubicBezTo>
                      <a:pt x="11" y="13"/>
                      <a:pt x="4" y="11"/>
                      <a:pt x="7" y="19"/>
                    </a:cubicBezTo>
                    <a:cubicBezTo>
                      <a:pt x="5" y="19"/>
                      <a:pt x="2" y="19"/>
                      <a:pt x="0" y="19"/>
                    </a:cubicBezTo>
                    <a:cubicBezTo>
                      <a:pt x="0" y="16"/>
                      <a:pt x="6" y="9"/>
                      <a:pt x="1" y="6"/>
                    </a:cubicBezTo>
                    <a:cubicBezTo>
                      <a:pt x="3" y="2"/>
                      <a:pt x="12" y="0"/>
                      <a:pt x="11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3" name="îsļiďê">
                <a:extLst>
                  <a:ext uri="{FF2B5EF4-FFF2-40B4-BE49-F238E27FC236}">
                    <a16:creationId xmlns:a16="http://schemas.microsoft.com/office/drawing/2014/main" id="{1071382F-EECF-402E-BAF7-C391B5268A0F}"/>
                  </a:ext>
                </a:extLst>
              </p:cNvPr>
              <p:cNvSpPr/>
              <p:nvPr/>
            </p:nvSpPr>
            <p:spPr bwMode="auto">
              <a:xfrm>
                <a:off x="5230782" y="3791429"/>
                <a:ext cx="21480" cy="16111"/>
              </a:xfrm>
              <a:custGeom>
                <a:avLst/>
                <a:gdLst>
                  <a:gd name="T0" fmla="*/ 0 w 8"/>
                  <a:gd name="T1" fmla="*/ 3 h 6"/>
                  <a:gd name="T2" fmla="*/ 7 w 8"/>
                  <a:gd name="T3" fmla="*/ 1 h 6"/>
                  <a:gd name="T4" fmla="*/ 5 w 8"/>
                  <a:gd name="T5" fmla="*/ 6 h 6"/>
                  <a:gd name="T6" fmla="*/ 1 w 8"/>
                  <a:gd name="T7" fmla="*/ 6 h 6"/>
                  <a:gd name="T8" fmla="*/ 0 w 8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6">
                    <a:moveTo>
                      <a:pt x="0" y="3"/>
                    </a:moveTo>
                    <a:cubicBezTo>
                      <a:pt x="0" y="0"/>
                      <a:pt x="4" y="1"/>
                      <a:pt x="7" y="1"/>
                    </a:cubicBezTo>
                    <a:cubicBezTo>
                      <a:pt x="8" y="4"/>
                      <a:pt x="5" y="4"/>
                      <a:pt x="5" y="6"/>
                    </a:cubicBezTo>
                    <a:cubicBezTo>
                      <a:pt x="4" y="6"/>
                      <a:pt x="3" y="6"/>
                      <a:pt x="1" y="6"/>
                    </a:cubicBezTo>
                    <a:cubicBezTo>
                      <a:pt x="2" y="4"/>
                      <a:pt x="1" y="3"/>
                      <a:pt x="0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4" name="îSļiḋè">
                <a:extLst>
                  <a:ext uri="{FF2B5EF4-FFF2-40B4-BE49-F238E27FC236}">
                    <a16:creationId xmlns:a16="http://schemas.microsoft.com/office/drawing/2014/main" id="{A9A5D67F-DC6C-4FD7-A93C-3FB26F4EDB4B}"/>
                  </a:ext>
                </a:extLst>
              </p:cNvPr>
              <p:cNvSpPr/>
              <p:nvPr/>
            </p:nvSpPr>
            <p:spPr bwMode="auto">
              <a:xfrm>
                <a:off x="5755270" y="3807541"/>
                <a:ext cx="202277" cy="80555"/>
              </a:xfrm>
              <a:custGeom>
                <a:avLst/>
                <a:gdLst>
                  <a:gd name="T0" fmla="*/ 75 w 76"/>
                  <a:gd name="T1" fmla="*/ 21 h 30"/>
                  <a:gd name="T2" fmla="*/ 58 w 76"/>
                  <a:gd name="T3" fmla="*/ 26 h 30"/>
                  <a:gd name="T4" fmla="*/ 54 w 76"/>
                  <a:gd name="T5" fmla="*/ 17 h 30"/>
                  <a:gd name="T6" fmla="*/ 34 w 76"/>
                  <a:gd name="T7" fmla="*/ 13 h 30"/>
                  <a:gd name="T8" fmla="*/ 32 w 76"/>
                  <a:gd name="T9" fmla="*/ 8 h 30"/>
                  <a:gd name="T10" fmla="*/ 13 w 76"/>
                  <a:gd name="T11" fmla="*/ 8 h 30"/>
                  <a:gd name="T12" fmla="*/ 0 w 76"/>
                  <a:gd name="T13" fmla="*/ 11 h 30"/>
                  <a:gd name="T14" fmla="*/ 8 w 76"/>
                  <a:gd name="T15" fmla="*/ 2 h 30"/>
                  <a:gd name="T16" fmla="*/ 24 w 76"/>
                  <a:gd name="T17" fmla="*/ 0 h 30"/>
                  <a:gd name="T18" fmla="*/ 30 w 76"/>
                  <a:gd name="T19" fmla="*/ 4 h 30"/>
                  <a:gd name="T20" fmla="*/ 36 w 76"/>
                  <a:gd name="T21" fmla="*/ 6 h 30"/>
                  <a:gd name="T22" fmla="*/ 50 w 76"/>
                  <a:gd name="T23" fmla="*/ 8 h 30"/>
                  <a:gd name="T24" fmla="*/ 56 w 76"/>
                  <a:gd name="T25" fmla="*/ 17 h 30"/>
                  <a:gd name="T26" fmla="*/ 62 w 76"/>
                  <a:gd name="T27" fmla="*/ 19 h 30"/>
                  <a:gd name="T28" fmla="*/ 75 w 76"/>
                  <a:gd name="T29" fmla="*/ 2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6" h="30">
                    <a:moveTo>
                      <a:pt x="75" y="21"/>
                    </a:moveTo>
                    <a:cubicBezTo>
                      <a:pt x="76" y="30"/>
                      <a:pt x="59" y="20"/>
                      <a:pt x="58" y="26"/>
                    </a:cubicBezTo>
                    <a:cubicBezTo>
                      <a:pt x="54" y="26"/>
                      <a:pt x="57" y="18"/>
                      <a:pt x="54" y="17"/>
                    </a:cubicBezTo>
                    <a:cubicBezTo>
                      <a:pt x="48" y="15"/>
                      <a:pt x="41" y="15"/>
                      <a:pt x="34" y="13"/>
                    </a:cubicBezTo>
                    <a:cubicBezTo>
                      <a:pt x="33" y="12"/>
                      <a:pt x="32" y="10"/>
                      <a:pt x="32" y="8"/>
                    </a:cubicBezTo>
                    <a:cubicBezTo>
                      <a:pt x="24" y="8"/>
                      <a:pt x="19" y="7"/>
                      <a:pt x="13" y="8"/>
                    </a:cubicBezTo>
                    <a:cubicBezTo>
                      <a:pt x="9" y="8"/>
                      <a:pt x="5" y="13"/>
                      <a:pt x="0" y="11"/>
                    </a:cubicBezTo>
                    <a:cubicBezTo>
                      <a:pt x="0" y="6"/>
                      <a:pt x="8" y="8"/>
                      <a:pt x="8" y="2"/>
                    </a:cubicBezTo>
                    <a:cubicBezTo>
                      <a:pt x="13" y="1"/>
                      <a:pt x="22" y="4"/>
                      <a:pt x="24" y="0"/>
                    </a:cubicBezTo>
                    <a:cubicBezTo>
                      <a:pt x="33" y="2"/>
                      <a:pt x="22" y="2"/>
                      <a:pt x="30" y="4"/>
                    </a:cubicBezTo>
                    <a:cubicBezTo>
                      <a:pt x="30" y="4"/>
                      <a:pt x="35" y="6"/>
                      <a:pt x="36" y="6"/>
                    </a:cubicBezTo>
                    <a:cubicBezTo>
                      <a:pt x="37" y="8"/>
                      <a:pt x="43" y="8"/>
                      <a:pt x="50" y="8"/>
                    </a:cubicBezTo>
                    <a:cubicBezTo>
                      <a:pt x="49" y="14"/>
                      <a:pt x="60" y="9"/>
                      <a:pt x="56" y="17"/>
                    </a:cubicBezTo>
                    <a:cubicBezTo>
                      <a:pt x="59" y="15"/>
                      <a:pt x="61" y="15"/>
                      <a:pt x="62" y="19"/>
                    </a:cubicBezTo>
                    <a:cubicBezTo>
                      <a:pt x="66" y="20"/>
                      <a:pt x="74" y="17"/>
                      <a:pt x="75" y="2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5" name="ïs1iḍè">
                <a:extLst>
                  <a:ext uri="{FF2B5EF4-FFF2-40B4-BE49-F238E27FC236}">
                    <a16:creationId xmlns:a16="http://schemas.microsoft.com/office/drawing/2014/main" id="{CBEAB5BF-DC85-40FC-9C4C-31C588FC4BB2}"/>
                  </a:ext>
                </a:extLst>
              </p:cNvPr>
              <p:cNvSpPr/>
              <p:nvPr/>
            </p:nvSpPr>
            <p:spPr bwMode="auto">
              <a:xfrm>
                <a:off x="5993348" y="3877354"/>
                <a:ext cx="82343" cy="44753"/>
              </a:xfrm>
              <a:custGeom>
                <a:avLst/>
                <a:gdLst>
                  <a:gd name="T0" fmla="*/ 1 w 31"/>
                  <a:gd name="T1" fmla="*/ 0 h 17"/>
                  <a:gd name="T2" fmla="*/ 16 w 31"/>
                  <a:gd name="T3" fmla="*/ 2 h 17"/>
                  <a:gd name="T4" fmla="*/ 24 w 31"/>
                  <a:gd name="T5" fmla="*/ 4 h 17"/>
                  <a:gd name="T6" fmla="*/ 31 w 31"/>
                  <a:gd name="T7" fmla="*/ 8 h 17"/>
                  <a:gd name="T8" fmla="*/ 5 w 31"/>
                  <a:gd name="T9" fmla="*/ 12 h 17"/>
                  <a:gd name="T10" fmla="*/ 9 w 31"/>
                  <a:gd name="T11" fmla="*/ 10 h 17"/>
                  <a:gd name="T12" fmla="*/ 1 w 31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7">
                    <a:moveTo>
                      <a:pt x="1" y="0"/>
                    </a:moveTo>
                    <a:cubicBezTo>
                      <a:pt x="5" y="3"/>
                      <a:pt x="12" y="1"/>
                      <a:pt x="16" y="2"/>
                    </a:cubicBezTo>
                    <a:cubicBezTo>
                      <a:pt x="17" y="2"/>
                      <a:pt x="22" y="9"/>
                      <a:pt x="24" y="4"/>
                    </a:cubicBezTo>
                    <a:cubicBezTo>
                      <a:pt x="27" y="5"/>
                      <a:pt x="25" y="10"/>
                      <a:pt x="31" y="8"/>
                    </a:cubicBezTo>
                    <a:cubicBezTo>
                      <a:pt x="31" y="17"/>
                      <a:pt x="11" y="13"/>
                      <a:pt x="5" y="12"/>
                    </a:cubicBezTo>
                    <a:cubicBezTo>
                      <a:pt x="4" y="10"/>
                      <a:pt x="9" y="10"/>
                      <a:pt x="9" y="10"/>
                    </a:cubicBezTo>
                    <a:cubicBezTo>
                      <a:pt x="9" y="7"/>
                      <a:pt x="0" y="7"/>
                      <a:pt x="1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6" name="íṥḻiḓe">
                <a:extLst>
                  <a:ext uri="{FF2B5EF4-FFF2-40B4-BE49-F238E27FC236}">
                    <a16:creationId xmlns:a16="http://schemas.microsoft.com/office/drawing/2014/main" id="{477AAF7E-308A-4489-8F9F-9CB3170356A3}"/>
                  </a:ext>
                </a:extLst>
              </p:cNvPr>
              <p:cNvSpPr/>
              <p:nvPr/>
            </p:nvSpPr>
            <p:spPr bwMode="auto">
              <a:xfrm>
                <a:off x="9661178" y="3882725"/>
                <a:ext cx="39381" cy="28642"/>
              </a:xfrm>
              <a:custGeom>
                <a:avLst/>
                <a:gdLst>
                  <a:gd name="T0" fmla="*/ 13 w 15"/>
                  <a:gd name="T1" fmla="*/ 0 h 11"/>
                  <a:gd name="T2" fmla="*/ 9 w 15"/>
                  <a:gd name="T3" fmla="*/ 11 h 11"/>
                  <a:gd name="T4" fmla="*/ 0 w 15"/>
                  <a:gd name="T5" fmla="*/ 4 h 11"/>
                  <a:gd name="T6" fmla="*/ 4 w 15"/>
                  <a:gd name="T7" fmla="*/ 0 h 11"/>
                  <a:gd name="T8" fmla="*/ 13 w 15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1">
                    <a:moveTo>
                      <a:pt x="13" y="0"/>
                    </a:moveTo>
                    <a:cubicBezTo>
                      <a:pt x="15" y="7"/>
                      <a:pt x="8" y="6"/>
                      <a:pt x="9" y="11"/>
                    </a:cubicBezTo>
                    <a:cubicBezTo>
                      <a:pt x="5" y="10"/>
                      <a:pt x="0" y="10"/>
                      <a:pt x="0" y="4"/>
                    </a:cubicBezTo>
                    <a:cubicBezTo>
                      <a:pt x="3" y="5"/>
                      <a:pt x="3" y="2"/>
                      <a:pt x="4" y="0"/>
                    </a:cubicBezTo>
                    <a:cubicBezTo>
                      <a:pt x="7" y="0"/>
                      <a:pt x="10" y="0"/>
                      <a:pt x="1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7" name="íṧḻiḑé">
                <a:extLst>
                  <a:ext uri="{FF2B5EF4-FFF2-40B4-BE49-F238E27FC236}">
                    <a16:creationId xmlns:a16="http://schemas.microsoft.com/office/drawing/2014/main" id="{F41EF04A-3D30-4098-8B0D-C9801AFC19EC}"/>
                  </a:ext>
                </a:extLst>
              </p:cNvPr>
              <p:cNvSpPr/>
              <p:nvPr/>
            </p:nvSpPr>
            <p:spPr bwMode="auto">
              <a:xfrm>
                <a:off x="5962917" y="3893465"/>
                <a:ext cx="30432" cy="23272"/>
              </a:xfrm>
              <a:custGeom>
                <a:avLst/>
                <a:gdLst>
                  <a:gd name="T0" fmla="*/ 10 w 12"/>
                  <a:gd name="T1" fmla="*/ 9 h 9"/>
                  <a:gd name="T2" fmla="*/ 0 w 12"/>
                  <a:gd name="T3" fmla="*/ 7 h 9"/>
                  <a:gd name="T4" fmla="*/ 10 w 12"/>
                  <a:gd name="T5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10" y="9"/>
                    </a:moveTo>
                    <a:cubicBezTo>
                      <a:pt x="8" y="8"/>
                      <a:pt x="5" y="7"/>
                      <a:pt x="0" y="7"/>
                    </a:cubicBezTo>
                    <a:cubicBezTo>
                      <a:pt x="1" y="4"/>
                      <a:pt x="12" y="0"/>
                      <a:pt x="10" y="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8" name="íṡḷíḋê">
                <a:extLst>
                  <a:ext uri="{FF2B5EF4-FFF2-40B4-BE49-F238E27FC236}">
                    <a16:creationId xmlns:a16="http://schemas.microsoft.com/office/drawing/2014/main" id="{F4BF5FF5-5B28-4142-9BFF-707DDF7D4C7C}"/>
                  </a:ext>
                </a:extLst>
              </p:cNvPr>
              <p:cNvSpPr/>
              <p:nvPr/>
            </p:nvSpPr>
            <p:spPr bwMode="auto">
              <a:xfrm>
                <a:off x="5880574" y="3900625"/>
                <a:ext cx="39381" cy="25061"/>
              </a:xfrm>
              <a:custGeom>
                <a:avLst/>
                <a:gdLst>
                  <a:gd name="T0" fmla="*/ 2 w 15"/>
                  <a:gd name="T1" fmla="*/ 3 h 9"/>
                  <a:gd name="T2" fmla="*/ 13 w 15"/>
                  <a:gd name="T3" fmla="*/ 6 h 9"/>
                  <a:gd name="T4" fmla="*/ 2 w 15"/>
                  <a:gd name="T5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9">
                    <a:moveTo>
                      <a:pt x="2" y="3"/>
                    </a:moveTo>
                    <a:cubicBezTo>
                      <a:pt x="5" y="4"/>
                      <a:pt x="15" y="0"/>
                      <a:pt x="13" y="6"/>
                    </a:cubicBezTo>
                    <a:cubicBezTo>
                      <a:pt x="9" y="5"/>
                      <a:pt x="0" y="9"/>
                      <a:pt x="2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69" name="işļïďé">
                <a:extLst>
                  <a:ext uri="{FF2B5EF4-FFF2-40B4-BE49-F238E27FC236}">
                    <a16:creationId xmlns:a16="http://schemas.microsoft.com/office/drawing/2014/main" id="{1C0CBE21-ADD7-4242-BD38-86FDDD457D7E}"/>
                  </a:ext>
                </a:extLst>
              </p:cNvPr>
              <p:cNvSpPr/>
              <p:nvPr/>
            </p:nvSpPr>
            <p:spPr bwMode="auto">
              <a:xfrm>
                <a:off x="9881354" y="3911366"/>
                <a:ext cx="55493" cy="98455"/>
              </a:xfrm>
              <a:custGeom>
                <a:avLst/>
                <a:gdLst>
                  <a:gd name="T0" fmla="*/ 10 w 21"/>
                  <a:gd name="T1" fmla="*/ 0 h 37"/>
                  <a:gd name="T2" fmla="*/ 18 w 21"/>
                  <a:gd name="T3" fmla="*/ 0 h 37"/>
                  <a:gd name="T4" fmla="*/ 21 w 21"/>
                  <a:gd name="T5" fmla="*/ 13 h 37"/>
                  <a:gd name="T6" fmla="*/ 16 w 21"/>
                  <a:gd name="T7" fmla="*/ 19 h 37"/>
                  <a:gd name="T8" fmla="*/ 14 w 21"/>
                  <a:gd name="T9" fmla="*/ 25 h 37"/>
                  <a:gd name="T10" fmla="*/ 12 w 21"/>
                  <a:gd name="T11" fmla="*/ 34 h 37"/>
                  <a:gd name="T12" fmla="*/ 6 w 21"/>
                  <a:gd name="T13" fmla="*/ 28 h 37"/>
                  <a:gd name="T14" fmla="*/ 1 w 21"/>
                  <a:gd name="T15" fmla="*/ 21 h 37"/>
                  <a:gd name="T16" fmla="*/ 5 w 21"/>
                  <a:gd name="T17" fmla="*/ 10 h 37"/>
                  <a:gd name="T18" fmla="*/ 10 w 21"/>
                  <a:gd name="T1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37">
                    <a:moveTo>
                      <a:pt x="10" y="0"/>
                    </a:moveTo>
                    <a:cubicBezTo>
                      <a:pt x="13" y="0"/>
                      <a:pt x="15" y="0"/>
                      <a:pt x="18" y="0"/>
                    </a:cubicBezTo>
                    <a:cubicBezTo>
                      <a:pt x="20" y="4"/>
                      <a:pt x="20" y="9"/>
                      <a:pt x="21" y="13"/>
                    </a:cubicBezTo>
                    <a:cubicBezTo>
                      <a:pt x="18" y="14"/>
                      <a:pt x="20" y="20"/>
                      <a:pt x="16" y="19"/>
                    </a:cubicBezTo>
                    <a:cubicBezTo>
                      <a:pt x="16" y="22"/>
                      <a:pt x="16" y="24"/>
                      <a:pt x="14" y="25"/>
                    </a:cubicBezTo>
                    <a:cubicBezTo>
                      <a:pt x="13" y="27"/>
                      <a:pt x="16" y="34"/>
                      <a:pt x="12" y="34"/>
                    </a:cubicBezTo>
                    <a:cubicBezTo>
                      <a:pt x="6" y="37"/>
                      <a:pt x="11" y="29"/>
                      <a:pt x="6" y="28"/>
                    </a:cubicBezTo>
                    <a:cubicBezTo>
                      <a:pt x="4" y="28"/>
                      <a:pt x="3" y="23"/>
                      <a:pt x="1" y="21"/>
                    </a:cubicBezTo>
                    <a:cubicBezTo>
                      <a:pt x="0" y="16"/>
                      <a:pt x="7" y="17"/>
                      <a:pt x="5" y="10"/>
                    </a:cubicBezTo>
                    <a:cubicBezTo>
                      <a:pt x="9" y="14"/>
                      <a:pt x="9" y="5"/>
                      <a:pt x="1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0" name="ïṩḷîḓé">
                <a:extLst>
                  <a:ext uri="{FF2B5EF4-FFF2-40B4-BE49-F238E27FC236}">
                    <a16:creationId xmlns:a16="http://schemas.microsoft.com/office/drawing/2014/main" id="{61A2E279-658B-4EC3-AF19-F0FA5CDBE84F}"/>
                  </a:ext>
                </a:extLst>
              </p:cNvPr>
              <p:cNvSpPr/>
              <p:nvPr/>
            </p:nvSpPr>
            <p:spPr bwMode="auto">
              <a:xfrm>
                <a:off x="9936847" y="3993710"/>
                <a:ext cx="75183" cy="76974"/>
              </a:xfrm>
              <a:custGeom>
                <a:avLst/>
                <a:gdLst>
                  <a:gd name="T0" fmla="*/ 15 w 28"/>
                  <a:gd name="T1" fmla="*/ 3 h 29"/>
                  <a:gd name="T2" fmla="*/ 21 w 28"/>
                  <a:gd name="T3" fmla="*/ 9 h 29"/>
                  <a:gd name="T4" fmla="*/ 19 w 28"/>
                  <a:gd name="T5" fmla="*/ 10 h 29"/>
                  <a:gd name="T6" fmla="*/ 21 w 28"/>
                  <a:gd name="T7" fmla="*/ 14 h 29"/>
                  <a:gd name="T8" fmla="*/ 28 w 28"/>
                  <a:gd name="T9" fmla="*/ 23 h 29"/>
                  <a:gd name="T10" fmla="*/ 25 w 28"/>
                  <a:gd name="T11" fmla="*/ 29 h 29"/>
                  <a:gd name="T12" fmla="*/ 19 w 28"/>
                  <a:gd name="T13" fmla="*/ 29 h 29"/>
                  <a:gd name="T14" fmla="*/ 10 w 28"/>
                  <a:gd name="T15" fmla="*/ 20 h 29"/>
                  <a:gd name="T16" fmla="*/ 13 w 28"/>
                  <a:gd name="T17" fmla="*/ 16 h 29"/>
                  <a:gd name="T18" fmla="*/ 0 w 28"/>
                  <a:gd name="T19" fmla="*/ 5 h 29"/>
                  <a:gd name="T20" fmla="*/ 15 w 28"/>
                  <a:gd name="T21" fmla="*/ 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" h="29">
                    <a:moveTo>
                      <a:pt x="15" y="3"/>
                    </a:moveTo>
                    <a:cubicBezTo>
                      <a:pt x="10" y="9"/>
                      <a:pt x="20" y="7"/>
                      <a:pt x="21" y="9"/>
                    </a:cubicBezTo>
                    <a:cubicBezTo>
                      <a:pt x="22" y="10"/>
                      <a:pt x="19" y="10"/>
                      <a:pt x="19" y="10"/>
                    </a:cubicBezTo>
                    <a:cubicBezTo>
                      <a:pt x="19" y="11"/>
                      <a:pt x="21" y="14"/>
                      <a:pt x="21" y="14"/>
                    </a:cubicBezTo>
                    <a:cubicBezTo>
                      <a:pt x="23" y="18"/>
                      <a:pt x="28" y="18"/>
                      <a:pt x="28" y="23"/>
                    </a:cubicBezTo>
                    <a:cubicBezTo>
                      <a:pt x="24" y="23"/>
                      <a:pt x="25" y="26"/>
                      <a:pt x="25" y="29"/>
                    </a:cubicBezTo>
                    <a:cubicBezTo>
                      <a:pt x="23" y="28"/>
                      <a:pt x="19" y="26"/>
                      <a:pt x="19" y="29"/>
                    </a:cubicBezTo>
                    <a:cubicBezTo>
                      <a:pt x="14" y="28"/>
                      <a:pt x="15" y="21"/>
                      <a:pt x="10" y="20"/>
                    </a:cubicBezTo>
                    <a:cubicBezTo>
                      <a:pt x="10" y="18"/>
                      <a:pt x="13" y="18"/>
                      <a:pt x="13" y="16"/>
                    </a:cubicBezTo>
                    <a:cubicBezTo>
                      <a:pt x="9" y="13"/>
                      <a:pt x="6" y="7"/>
                      <a:pt x="0" y="5"/>
                    </a:cubicBezTo>
                    <a:cubicBezTo>
                      <a:pt x="5" y="0"/>
                      <a:pt x="9" y="2"/>
                      <a:pt x="15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1" name="îSḷîḓé">
                <a:extLst>
                  <a:ext uri="{FF2B5EF4-FFF2-40B4-BE49-F238E27FC236}">
                    <a16:creationId xmlns:a16="http://schemas.microsoft.com/office/drawing/2014/main" id="{35EE889A-A46D-4B63-A9D3-7306C9BC8C9F}"/>
                  </a:ext>
                </a:extLst>
              </p:cNvPr>
              <p:cNvSpPr/>
              <p:nvPr/>
            </p:nvSpPr>
            <p:spPr bwMode="auto">
              <a:xfrm>
                <a:off x="9908206" y="4025931"/>
                <a:ext cx="16110" cy="10741"/>
              </a:xfrm>
              <a:custGeom>
                <a:avLst/>
                <a:gdLst>
                  <a:gd name="T0" fmla="*/ 0 w 6"/>
                  <a:gd name="T1" fmla="*/ 0 h 4"/>
                  <a:gd name="T2" fmla="*/ 6 w 6"/>
                  <a:gd name="T3" fmla="*/ 0 h 4"/>
                  <a:gd name="T4" fmla="*/ 6 w 6"/>
                  <a:gd name="T5" fmla="*/ 4 h 4"/>
                  <a:gd name="T6" fmla="*/ 0 w 6"/>
                  <a:gd name="T7" fmla="*/ 4 h 4"/>
                  <a:gd name="T8" fmla="*/ 0 w 6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  <a:cubicBezTo>
                      <a:pt x="6" y="2"/>
                      <a:pt x="6" y="3"/>
                      <a:pt x="6" y="4"/>
                    </a:cubicBezTo>
                    <a:cubicBezTo>
                      <a:pt x="4" y="4"/>
                      <a:pt x="2" y="4"/>
                      <a:pt x="0" y="4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2" name="íśľíḓe">
                <a:extLst>
                  <a:ext uri="{FF2B5EF4-FFF2-40B4-BE49-F238E27FC236}">
                    <a16:creationId xmlns:a16="http://schemas.microsoft.com/office/drawing/2014/main" id="{9A1E08D0-20F8-4ED1-A593-55002F321CDA}"/>
                  </a:ext>
                </a:extLst>
              </p:cNvPr>
              <p:cNvSpPr/>
              <p:nvPr/>
            </p:nvSpPr>
            <p:spPr bwMode="auto">
              <a:xfrm>
                <a:off x="9931476" y="4038461"/>
                <a:ext cx="42962" cy="64443"/>
              </a:xfrm>
              <a:custGeom>
                <a:avLst/>
                <a:gdLst>
                  <a:gd name="T0" fmla="*/ 15 w 16"/>
                  <a:gd name="T1" fmla="*/ 20 h 24"/>
                  <a:gd name="T2" fmla="*/ 6 w 16"/>
                  <a:gd name="T3" fmla="*/ 21 h 24"/>
                  <a:gd name="T4" fmla="*/ 0 w 16"/>
                  <a:gd name="T5" fmla="*/ 12 h 24"/>
                  <a:gd name="T6" fmla="*/ 15 w 16"/>
                  <a:gd name="T7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4">
                    <a:moveTo>
                      <a:pt x="15" y="20"/>
                    </a:moveTo>
                    <a:cubicBezTo>
                      <a:pt x="16" y="24"/>
                      <a:pt x="9" y="20"/>
                      <a:pt x="6" y="21"/>
                    </a:cubicBezTo>
                    <a:cubicBezTo>
                      <a:pt x="6" y="16"/>
                      <a:pt x="8" y="10"/>
                      <a:pt x="0" y="12"/>
                    </a:cubicBezTo>
                    <a:cubicBezTo>
                      <a:pt x="7" y="0"/>
                      <a:pt x="7" y="21"/>
                      <a:pt x="15" y="2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3" name="iṥľïḓê">
                <a:extLst>
                  <a:ext uri="{FF2B5EF4-FFF2-40B4-BE49-F238E27FC236}">
                    <a16:creationId xmlns:a16="http://schemas.microsoft.com/office/drawing/2014/main" id="{DA819639-2FF9-4844-A90B-3B5010241E57}"/>
                  </a:ext>
                </a:extLst>
              </p:cNvPr>
              <p:cNvSpPr/>
              <p:nvPr/>
            </p:nvSpPr>
            <p:spPr bwMode="auto">
              <a:xfrm>
                <a:off x="9077619" y="4092164"/>
                <a:ext cx="42962" cy="71603"/>
              </a:xfrm>
              <a:custGeom>
                <a:avLst/>
                <a:gdLst>
                  <a:gd name="T0" fmla="*/ 3 w 16"/>
                  <a:gd name="T1" fmla="*/ 1 h 27"/>
                  <a:gd name="T2" fmla="*/ 8 w 16"/>
                  <a:gd name="T3" fmla="*/ 7 h 27"/>
                  <a:gd name="T4" fmla="*/ 10 w 16"/>
                  <a:gd name="T5" fmla="*/ 9 h 27"/>
                  <a:gd name="T6" fmla="*/ 14 w 16"/>
                  <a:gd name="T7" fmla="*/ 13 h 27"/>
                  <a:gd name="T8" fmla="*/ 12 w 16"/>
                  <a:gd name="T9" fmla="*/ 14 h 27"/>
                  <a:gd name="T10" fmla="*/ 14 w 16"/>
                  <a:gd name="T11" fmla="*/ 24 h 27"/>
                  <a:gd name="T12" fmla="*/ 10 w 16"/>
                  <a:gd name="T13" fmla="*/ 27 h 27"/>
                  <a:gd name="T14" fmla="*/ 3 w 16"/>
                  <a:gd name="T15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27">
                    <a:moveTo>
                      <a:pt x="3" y="1"/>
                    </a:moveTo>
                    <a:cubicBezTo>
                      <a:pt x="6" y="0"/>
                      <a:pt x="7" y="5"/>
                      <a:pt x="8" y="7"/>
                    </a:cubicBezTo>
                    <a:cubicBezTo>
                      <a:pt x="9" y="8"/>
                      <a:pt x="10" y="7"/>
                      <a:pt x="10" y="9"/>
                    </a:cubicBezTo>
                    <a:cubicBezTo>
                      <a:pt x="10" y="11"/>
                      <a:pt x="13" y="11"/>
                      <a:pt x="14" y="13"/>
                    </a:cubicBezTo>
                    <a:cubicBezTo>
                      <a:pt x="15" y="15"/>
                      <a:pt x="12" y="14"/>
                      <a:pt x="12" y="14"/>
                    </a:cubicBezTo>
                    <a:cubicBezTo>
                      <a:pt x="12" y="16"/>
                      <a:pt x="16" y="18"/>
                      <a:pt x="14" y="24"/>
                    </a:cubicBezTo>
                    <a:cubicBezTo>
                      <a:pt x="11" y="23"/>
                      <a:pt x="10" y="25"/>
                      <a:pt x="10" y="27"/>
                    </a:cubicBezTo>
                    <a:cubicBezTo>
                      <a:pt x="0" y="24"/>
                      <a:pt x="1" y="13"/>
                      <a:pt x="3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4" name="îṩḻiḋé">
                <a:extLst>
                  <a:ext uri="{FF2B5EF4-FFF2-40B4-BE49-F238E27FC236}">
                    <a16:creationId xmlns:a16="http://schemas.microsoft.com/office/drawing/2014/main" id="{E34A1BE1-D0D5-4A5A-9AE2-BA20532917BC}"/>
                  </a:ext>
                </a:extLst>
              </p:cNvPr>
              <p:cNvSpPr/>
              <p:nvPr/>
            </p:nvSpPr>
            <p:spPr bwMode="auto">
              <a:xfrm>
                <a:off x="9969068" y="4095744"/>
                <a:ext cx="53701" cy="82344"/>
              </a:xfrm>
              <a:custGeom>
                <a:avLst/>
                <a:gdLst>
                  <a:gd name="T0" fmla="*/ 16 w 20"/>
                  <a:gd name="T1" fmla="*/ 0 h 31"/>
                  <a:gd name="T2" fmla="*/ 20 w 20"/>
                  <a:gd name="T3" fmla="*/ 15 h 31"/>
                  <a:gd name="T4" fmla="*/ 14 w 20"/>
                  <a:gd name="T5" fmla="*/ 17 h 31"/>
                  <a:gd name="T6" fmla="*/ 14 w 20"/>
                  <a:gd name="T7" fmla="*/ 30 h 31"/>
                  <a:gd name="T8" fmla="*/ 5 w 20"/>
                  <a:gd name="T9" fmla="*/ 25 h 31"/>
                  <a:gd name="T10" fmla="*/ 7 w 20"/>
                  <a:gd name="T11" fmla="*/ 17 h 31"/>
                  <a:gd name="T12" fmla="*/ 7 w 20"/>
                  <a:gd name="T13" fmla="*/ 13 h 31"/>
                  <a:gd name="T14" fmla="*/ 5 w 20"/>
                  <a:gd name="T15" fmla="*/ 13 h 31"/>
                  <a:gd name="T16" fmla="*/ 9 w 20"/>
                  <a:gd name="T17" fmla="*/ 8 h 31"/>
                  <a:gd name="T18" fmla="*/ 13 w 20"/>
                  <a:gd name="T19" fmla="*/ 2 h 31"/>
                  <a:gd name="T20" fmla="*/ 16 w 20"/>
                  <a:gd name="T21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31">
                    <a:moveTo>
                      <a:pt x="16" y="0"/>
                    </a:moveTo>
                    <a:cubicBezTo>
                      <a:pt x="16" y="7"/>
                      <a:pt x="16" y="13"/>
                      <a:pt x="20" y="15"/>
                    </a:cubicBezTo>
                    <a:cubicBezTo>
                      <a:pt x="20" y="17"/>
                      <a:pt x="17" y="17"/>
                      <a:pt x="14" y="17"/>
                    </a:cubicBezTo>
                    <a:cubicBezTo>
                      <a:pt x="18" y="20"/>
                      <a:pt x="13" y="23"/>
                      <a:pt x="14" y="30"/>
                    </a:cubicBezTo>
                    <a:cubicBezTo>
                      <a:pt x="9" y="31"/>
                      <a:pt x="10" y="25"/>
                      <a:pt x="5" y="25"/>
                    </a:cubicBezTo>
                    <a:cubicBezTo>
                      <a:pt x="4" y="21"/>
                      <a:pt x="7" y="20"/>
                      <a:pt x="7" y="17"/>
                    </a:cubicBezTo>
                    <a:cubicBezTo>
                      <a:pt x="7" y="16"/>
                      <a:pt x="4" y="14"/>
                      <a:pt x="7" y="13"/>
                    </a:cubicBezTo>
                    <a:cubicBezTo>
                      <a:pt x="7" y="11"/>
                      <a:pt x="5" y="12"/>
                      <a:pt x="5" y="13"/>
                    </a:cubicBezTo>
                    <a:cubicBezTo>
                      <a:pt x="0" y="13"/>
                      <a:pt x="5" y="6"/>
                      <a:pt x="9" y="8"/>
                    </a:cubicBezTo>
                    <a:cubicBezTo>
                      <a:pt x="9" y="5"/>
                      <a:pt x="11" y="3"/>
                      <a:pt x="13" y="2"/>
                    </a:cubicBezTo>
                    <a:cubicBezTo>
                      <a:pt x="13" y="2"/>
                      <a:pt x="14" y="0"/>
                      <a:pt x="1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5" name="ïṥļíḋè">
                <a:extLst>
                  <a:ext uri="{FF2B5EF4-FFF2-40B4-BE49-F238E27FC236}">
                    <a16:creationId xmlns:a16="http://schemas.microsoft.com/office/drawing/2014/main" id="{432E47E9-37EF-4BAA-9BDF-4CF4D20302C7}"/>
                  </a:ext>
                </a:extLst>
              </p:cNvPr>
              <p:cNvSpPr/>
              <p:nvPr/>
            </p:nvSpPr>
            <p:spPr bwMode="auto">
              <a:xfrm>
                <a:off x="9929687" y="4110064"/>
                <a:ext cx="39381" cy="35802"/>
              </a:xfrm>
              <a:custGeom>
                <a:avLst/>
                <a:gdLst>
                  <a:gd name="T0" fmla="*/ 9 w 15"/>
                  <a:gd name="T1" fmla="*/ 0 h 13"/>
                  <a:gd name="T2" fmla="*/ 15 w 15"/>
                  <a:gd name="T3" fmla="*/ 6 h 13"/>
                  <a:gd name="T4" fmla="*/ 13 w 15"/>
                  <a:gd name="T5" fmla="*/ 7 h 13"/>
                  <a:gd name="T6" fmla="*/ 1 w 15"/>
                  <a:gd name="T7" fmla="*/ 13 h 13"/>
                  <a:gd name="T8" fmla="*/ 9 w 15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3">
                    <a:moveTo>
                      <a:pt x="9" y="0"/>
                    </a:moveTo>
                    <a:cubicBezTo>
                      <a:pt x="13" y="0"/>
                      <a:pt x="15" y="2"/>
                      <a:pt x="15" y="6"/>
                    </a:cubicBezTo>
                    <a:cubicBezTo>
                      <a:pt x="11" y="5"/>
                      <a:pt x="11" y="7"/>
                      <a:pt x="13" y="7"/>
                    </a:cubicBezTo>
                    <a:cubicBezTo>
                      <a:pt x="11" y="9"/>
                      <a:pt x="6" y="12"/>
                      <a:pt x="1" y="13"/>
                    </a:cubicBezTo>
                    <a:cubicBezTo>
                      <a:pt x="0" y="5"/>
                      <a:pt x="9" y="7"/>
                      <a:pt x="9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6" name="íŝ1íḑé">
                <a:extLst>
                  <a:ext uri="{FF2B5EF4-FFF2-40B4-BE49-F238E27FC236}">
                    <a16:creationId xmlns:a16="http://schemas.microsoft.com/office/drawing/2014/main" id="{37069330-FB7B-4540-B271-A022682B8B5D}"/>
                  </a:ext>
                </a:extLst>
              </p:cNvPr>
              <p:cNvSpPr/>
              <p:nvPr/>
            </p:nvSpPr>
            <p:spPr bwMode="auto">
              <a:xfrm>
                <a:off x="10040670" y="4238951"/>
                <a:ext cx="26851" cy="50123"/>
              </a:xfrm>
              <a:custGeom>
                <a:avLst/>
                <a:gdLst>
                  <a:gd name="T0" fmla="*/ 2 w 10"/>
                  <a:gd name="T1" fmla="*/ 0 h 19"/>
                  <a:gd name="T2" fmla="*/ 10 w 10"/>
                  <a:gd name="T3" fmla="*/ 6 h 19"/>
                  <a:gd name="T4" fmla="*/ 0 w 10"/>
                  <a:gd name="T5" fmla="*/ 17 h 19"/>
                  <a:gd name="T6" fmla="*/ 4 w 10"/>
                  <a:gd name="T7" fmla="*/ 15 h 19"/>
                  <a:gd name="T8" fmla="*/ 2 w 10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9">
                    <a:moveTo>
                      <a:pt x="2" y="0"/>
                    </a:moveTo>
                    <a:cubicBezTo>
                      <a:pt x="7" y="0"/>
                      <a:pt x="4" y="8"/>
                      <a:pt x="10" y="6"/>
                    </a:cubicBezTo>
                    <a:cubicBezTo>
                      <a:pt x="8" y="11"/>
                      <a:pt x="9" y="19"/>
                      <a:pt x="0" y="17"/>
                    </a:cubicBezTo>
                    <a:cubicBezTo>
                      <a:pt x="0" y="15"/>
                      <a:pt x="3" y="16"/>
                      <a:pt x="4" y="15"/>
                    </a:cubicBezTo>
                    <a:cubicBezTo>
                      <a:pt x="1" y="8"/>
                      <a:pt x="1" y="10"/>
                      <a:pt x="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7" name="ïşļïďê">
                <a:extLst>
                  <a:ext uri="{FF2B5EF4-FFF2-40B4-BE49-F238E27FC236}">
                    <a16:creationId xmlns:a16="http://schemas.microsoft.com/office/drawing/2014/main" id="{38EE56ED-FF01-4B07-9B4E-AC4F5A91542D}"/>
                  </a:ext>
                </a:extLst>
              </p:cNvPr>
              <p:cNvSpPr/>
              <p:nvPr/>
            </p:nvSpPr>
            <p:spPr bwMode="auto">
              <a:xfrm>
                <a:off x="9888514" y="4251483"/>
                <a:ext cx="102034" cy="32221"/>
              </a:xfrm>
              <a:custGeom>
                <a:avLst/>
                <a:gdLst>
                  <a:gd name="T0" fmla="*/ 37 w 38"/>
                  <a:gd name="T1" fmla="*/ 5 h 12"/>
                  <a:gd name="T2" fmla="*/ 26 w 38"/>
                  <a:gd name="T3" fmla="*/ 10 h 12"/>
                  <a:gd name="T4" fmla="*/ 0 w 38"/>
                  <a:gd name="T5" fmla="*/ 12 h 12"/>
                  <a:gd name="T6" fmla="*/ 31 w 38"/>
                  <a:gd name="T7" fmla="*/ 3 h 12"/>
                  <a:gd name="T8" fmla="*/ 37 w 38"/>
                  <a:gd name="T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12">
                    <a:moveTo>
                      <a:pt x="37" y="5"/>
                    </a:moveTo>
                    <a:cubicBezTo>
                      <a:pt x="38" y="10"/>
                      <a:pt x="30" y="10"/>
                      <a:pt x="26" y="10"/>
                    </a:cubicBezTo>
                    <a:cubicBezTo>
                      <a:pt x="18" y="11"/>
                      <a:pt x="7" y="9"/>
                      <a:pt x="0" y="12"/>
                    </a:cubicBezTo>
                    <a:cubicBezTo>
                      <a:pt x="1" y="0"/>
                      <a:pt x="27" y="12"/>
                      <a:pt x="31" y="3"/>
                    </a:cubicBezTo>
                    <a:cubicBezTo>
                      <a:pt x="33" y="4"/>
                      <a:pt x="34" y="5"/>
                      <a:pt x="37" y="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8" name="íṣlîḓè">
                <a:extLst>
                  <a:ext uri="{FF2B5EF4-FFF2-40B4-BE49-F238E27FC236}">
                    <a16:creationId xmlns:a16="http://schemas.microsoft.com/office/drawing/2014/main" id="{F1974646-6928-463C-B99A-46F014E49A7A}"/>
                  </a:ext>
                </a:extLst>
              </p:cNvPr>
              <p:cNvSpPr/>
              <p:nvPr/>
            </p:nvSpPr>
            <p:spPr bwMode="auto">
              <a:xfrm>
                <a:off x="10106902" y="4290864"/>
                <a:ext cx="64442" cy="41172"/>
              </a:xfrm>
              <a:custGeom>
                <a:avLst/>
                <a:gdLst>
                  <a:gd name="T0" fmla="*/ 24 w 24"/>
                  <a:gd name="T1" fmla="*/ 10 h 15"/>
                  <a:gd name="T2" fmla="*/ 20 w 24"/>
                  <a:gd name="T3" fmla="*/ 14 h 15"/>
                  <a:gd name="T4" fmla="*/ 9 w 24"/>
                  <a:gd name="T5" fmla="*/ 14 h 15"/>
                  <a:gd name="T6" fmla="*/ 7 w 24"/>
                  <a:gd name="T7" fmla="*/ 12 h 15"/>
                  <a:gd name="T8" fmla="*/ 0 w 24"/>
                  <a:gd name="T9" fmla="*/ 7 h 15"/>
                  <a:gd name="T10" fmla="*/ 9 w 24"/>
                  <a:gd name="T11" fmla="*/ 3 h 15"/>
                  <a:gd name="T12" fmla="*/ 15 w 24"/>
                  <a:gd name="T13" fmla="*/ 1 h 15"/>
                  <a:gd name="T14" fmla="*/ 15 w 24"/>
                  <a:gd name="T15" fmla="*/ 3 h 15"/>
                  <a:gd name="T16" fmla="*/ 16 w 24"/>
                  <a:gd name="T17" fmla="*/ 1 h 15"/>
                  <a:gd name="T18" fmla="*/ 24 w 24"/>
                  <a:gd name="T19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15">
                    <a:moveTo>
                      <a:pt x="24" y="10"/>
                    </a:moveTo>
                    <a:cubicBezTo>
                      <a:pt x="22" y="11"/>
                      <a:pt x="21" y="12"/>
                      <a:pt x="20" y="14"/>
                    </a:cubicBezTo>
                    <a:cubicBezTo>
                      <a:pt x="16" y="11"/>
                      <a:pt x="13" y="15"/>
                      <a:pt x="9" y="14"/>
                    </a:cubicBezTo>
                    <a:cubicBezTo>
                      <a:pt x="8" y="14"/>
                      <a:pt x="9" y="12"/>
                      <a:pt x="7" y="12"/>
                    </a:cubicBezTo>
                    <a:cubicBezTo>
                      <a:pt x="5" y="12"/>
                      <a:pt x="3" y="8"/>
                      <a:pt x="0" y="7"/>
                    </a:cubicBezTo>
                    <a:cubicBezTo>
                      <a:pt x="0" y="4"/>
                      <a:pt x="6" y="5"/>
                      <a:pt x="9" y="3"/>
                    </a:cubicBezTo>
                    <a:cubicBezTo>
                      <a:pt x="9" y="3"/>
                      <a:pt x="14" y="0"/>
                      <a:pt x="15" y="1"/>
                    </a:cubicBezTo>
                    <a:cubicBezTo>
                      <a:pt x="15" y="1"/>
                      <a:pt x="15" y="3"/>
                      <a:pt x="15" y="3"/>
                    </a:cubicBezTo>
                    <a:cubicBezTo>
                      <a:pt x="16" y="3"/>
                      <a:pt x="17" y="1"/>
                      <a:pt x="16" y="1"/>
                    </a:cubicBezTo>
                    <a:cubicBezTo>
                      <a:pt x="20" y="2"/>
                      <a:pt x="23" y="6"/>
                      <a:pt x="24" y="1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79" name="íşļïďè">
                <a:extLst>
                  <a:ext uri="{FF2B5EF4-FFF2-40B4-BE49-F238E27FC236}">
                    <a16:creationId xmlns:a16="http://schemas.microsoft.com/office/drawing/2014/main" id="{C4F129AA-9F8C-414C-8DE8-820C474A83B4}"/>
                  </a:ext>
                </a:extLst>
              </p:cNvPr>
              <p:cNvSpPr/>
              <p:nvPr/>
            </p:nvSpPr>
            <p:spPr bwMode="auto">
              <a:xfrm>
                <a:off x="10140913" y="4312345"/>
                <a:ext cx="361592" cy="191540"/>
              </a:xfrm>
              <a:custGeom>
                <a:avLst/>
                <a:gdLst>
                  <a:gd name="T0" fmla="*/ 44 w 136"/>
                  <a:gd name="T1" fmla="*/ 36 h 72"/>
                  <a:gd name="T2" fmla="*/ 37 w 136"/>
                  <a:gd name="T3" fmla="*/ 32 h 72"/>
                  <a:gd name="T4" fmla="*/ 33 w 136"/>
                  <a:gd name="T5" fmla="*/ 25 h 72"/>
                  <a:gd name="T6" fmla="*/ 13 w 136"/>
                  <a:gd name="T7" fmla="*/ 19 h 72"/>
                  <a:gd name="T8" fmla="*/ 2 w 136"/>
                  <a:gd name="T9" fmla="*/ 19 h 72"/>
                  <a:gd name="T10" fmla="*/ 0 w 136"/>
                  <a:gd name="T11" fmla="*/ 12 h 72"/>
                  <a:gd name="T12" fmla="*/ 5 w 136"/>
                  <a:gd name="T13" fmla="*/ 12 h 72"/>
                  <a:gd name="T14" fmla="*/ 11 w 136"/>
                  <a:gd name="T15" fmla="*/ 10 h 72"/>
                  <a:gd name="T16" fmla="*/ 20 w 136"/>
                  <a:gd name="T17" fmla="*/ 13 h 72"/>
                  <a:gd name="T18" fmla="*/ 28 w 136"/>
                  <a:gd name="T19" fmla="*/ 8 h 72"/>
                  <a:gd name="T20" fmla="*/ 43 w 136"/>
                  <a:gd name="T21" fmla="*/ 2 h 72"/>
                  <a:gd name="T22" fmla="*/ 46 w 136"/>
                  <a:gd name="T23" fmla="*/ 6 h 72"/>
                  <a:gd name="T24" fmla="*/ 61 w 136"/>
                  <a:gd name="T25" fmla="*/ 12 h 72"/>
                  <a:gd name="T26" fmla="*/ 65 w 136"/>
                  <a:gd name="T27" fmla="*/ 10 h 72"/>
                  <a:gd name="T28" fmla="*/ 69 w 136"/>
                  <a:gd name="T29" fmla="*/ 13 h 72"/>
                  <a:gd name="T30" fmla="*/ 78 w 136"/>
                  <a:gd name="T31" fmla="*/ 13 h 72"/>
                  <a:gd name="T32" fmla="*/ 85 w 136"/>
                  <a:gd name="T33" fmla="*/ 17 h 72"/>
                  <a:gd name="T34" fmla="*/ 85 w 136"/>
                  <a:gd name="T35" fmla="*/ 23 h 72"/>
                  <a:gd name="T36" fmla="*/ 89 w 136"/>
                  <a:gd name="T37" fmla="*/ 21 h 72"/>
                  <a:gd name="T38" fmla="*/ 91 w 136"/>
                  <a:gd name="T39" fmla="*/ 27 h 72"/>
                  <a:gd name="T40" fmla="*/ 100 w 136"/>
                  <a:gd name="T41" fmla="*/ 32 h 72"/>
                  <a:gd name="T42" fmla="*/ 115 w 136"/>
                  <a:gd name="T43" fmla="*/ 38 h 72"/>
                  <a:gd name="T44" fmla="*/ 113 w 136"/>
                  <a:gd name="T45" fmla="*/ 43 h 72"/>
                  <a:gd name="T46" fmla="*/ 119 w 136"/>
                  <a:gd name="T47" fmla="*/ 47 h 72"/>
                  <a:gd name="T48" fmla="*/ 119 w 136"/>
                  <a:gd name="T49" fmla="*/ 51 h 72"/>
                  <a:gd name="T50" fmla="*/ 126 w 136"/>
                  <a:gd name="T51" fmla="*/ 58 h 72"/>
                  <a:gd name="T52" fmla="*/ 136 w 136"/>
                  <a:gd name="T53" fmla="*/ 68 h 72"/>
                  <a:gd name="T54" fmla="*/ 123 w 136"/>
                  <a:gd name="T55" fmla="*/ 68 h 72"/>
                  <a:gd name="T56" fmla="*/ 112 w 136"/>
                  <a:gd name="T57" fmla="*/ 60 h 72"/>
                  <a:gd name="T58" fmla="*/ 108 w 136"/>
                  <a:gd name="T59" fmla="*/ 56 h 72"/>
                  <a:gd name="T60" fmla="*/ 106 w 136"/>
                  <a:gd name="T61" fmla="*/ 54 h 72"/>
                  <a:gd name="T62" fmla="*/ 100 w 136"/>
                  <a:gd name="T63" fmla="*/ 49 h 72"/>
                  <a:gd name="T64" fmla="*/ 85 w 136"/>
                  <a:gd name="T65" fmla="*/ 47 h 72"/>
                  <a:gd name="T66" fmla="*/ 78 w 136"/>
                  <a:gd name="T67" fmla="*/ 64 h 72"/>
                  <a:gd name="T68" fmla="*/ 67 w 136"/>
                  <a:gd name="T69" fmla="*/ 60 h 72"/>
                  <a:gd name="T70" fmla="*/ 61 w 136"/>
                  <a:gd name="T71" fmla="*/ 58 h 72"/>
                  <a:gd name="T72" fmla="*/ 54 w 136"/>
                  <a:gd name="T73" fmla="*/ 49 h 72"/>
                  <a:gd name="T74" fmla="*/ 46 w 136"/>
                  <a:gd name="T75" fmla="*/ 56 h 72"/>
                  <a:gd name="T76" fmla="*/ 41 w 136"/>
                  <a:gd name="T77" fmla="*/ 53 h 72"/>
                  <a:gd name="T78" fmla="*/ 46 w 136"/>
                  <a:gd name="T79" fmla="*/ 47 h 72"/>
                  <a:gd name="T80" fmla="*/ 50 w 136"/>
                  <a:gd name="T81" fmla="*/ 40 h 72"/>
                  <a:gd name="T82" fmla="*/ 48 w 136"/>
                  <a:gd name="T83" fmla="*/ 43 h 72"/>
                  <a:gd name="T84" fmla="*/ 44 w 136"/>
                  <a:gd name="T8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6" h="72">
                    <a:moveTo>
                      <a:pt x="44" y="36"/>
                    </a:moveTo>
                    <a:cubicBezTo>
                      <a:pt x="41" y="36"/>
                      <a:pt x="42" y="31"/>
                      <a:pt x="37" y="32"/>
                    </a:cubicBezTo>
                    <a:cubicBezTo>
                      <a:pt x="36" y="29"/>
                      <a:pt x="34" y="27"/>
                      <a:pt x="33" y="25"/>
                    </a:cubicBezTo>
                    <a:cubicBezTo>
                      <a:pt x="25" y="24"/>
                      <a:pt x="17" y="23"/>
                      <a:pt x="13" y="19"/>
                    </a:cubicBezTo>
                    <a:cubicBezTo>
                      <a:pt x="7" y="21"/>
                      <a:pt x="9" y="19"/>
                      <a:pt x="2" y="19"/>
                    </a:cubicBezTo>
                    <a:cubicBezTo>
                      <a:pt x="1" y="16"/>
                      <a:pt x="3" y="12"/>
                      <a:pt x="0" y="12"/>
                    </a:cubicBezTo>
                    <a:cubicBezTo>
                      <a:pt x="1" y="8"/>
                      <a:pt x="3" y="12"/>
                      <a:pt x="5" y="12"/>
                    </a:cubicBezTo>
                    <a:cubicBezTo>
                      <a:pt x="8" y="11"/>
                      <a:pt x="9" y="9"/>
                      <a:pt x="11" y="10"/>
                    </a:cubicBezTo>
                    <a:cubicBezTo>
                      <a:pt x="15" y="10"/>
                      <a:pt x="17" y="13"/>
                      <a:pt x="20" y="13"/>
                    </a:cubicBezTo>
                    <a:cubicBezTo>
                      <a:pt x="24" y="15"/>
                      <a:pt x="25" y="9"/>
                      <a:pt x="28" y="8"/>
                    </a:cubicBezTo>
                    <a:cubicBezTo>
                      <a:pt x="32" y="5"/>
                      <a:pt x="39" y="6"/>
                      <a:pt x="43" y="2"/>
                    </a:cubicBezTo>
                    <a:cubicBezTo>
                      <a:pt x="46" y="0"/>
                      <a:pt x="45" y="5"/>
                      <a:pt x="46" y="6"/>
                    </a:cubicBezTo>
                    <a:cubicBezTo>
                      <a:pt x="50" y="8"/>
                      <a:pt x="61" y="5"/>
                      <a:pt x="61" y="12"/>
                    </a:cubicBezTo>
                    <a:cubicBezTo>
                      <a:pt x="63" y="13"/>
                      <a:pt x="65" y="10"/>
                      <a:pt x="65" y="10"/>
                    </a:cubicBezTo>
                    <a:cubicBezTo>
                      <a:pt x="67" y="10"/>
                      <a:pt x="67" y="13"/>
                      <a:pt x="69" y="13"/>
                    </a:cubicBezTo>
                    <a:cubicBezTo>
                      <a:pt x="71" y="15"/>
                      <a:pt x="75" y="12"/>
                      <a:pt x="78" y="13"/>
                    </a:cubicBezTo>
                    <a:cubicBezTo>
                      <a:pt x="79" y="14"/>
                      <a:pt x="80" y="19"/>
                      <a:pt x="85" y="17"/>
                    </a:cubicBezTo>
                    <a:cubicBezTo>
                      <a:pt x="88" y="20"/>
                      <a:pt x="86" y="20"/>
                      <a:pt x="85" y="23"/>
                    </a:cubicBezTo>
                    <a:cubicBezTo>
                      <a:pt x="88" y="23"/>
                      <a:pt x="89" y="22"/>
                      <a:pt x="89" y="21"/>
                    </a:cubicBezTo>
                    <a:cubicBezTo>
                      <a:pt x="91" y="21"/>
                      <a:pt x="91" y="24"/>
                      <a:pt x="91" y="27"/>
                    </a:cubicBezTo>
                    <a:cubicBezTo>
                      <a:pt x="93" y="30"/>
                      <a:pt x="97" y="30"/>
                      <a:pt x="100" y="32"/>
                    </a:cubicBezTo>
                    <a:cubicBezTo>
                      <a:pt x="102" y="33"/>
                      <a:pt x="109" y="38"/>
                      <a:pt x="115" y="38"/>
                    </a:cubicBezTo>
                    <a:cubicBezTo>
                      <a:pt x="116" y="41"/>
                      <a:pt x="114" y="41"/>
                      <a:pt x="113" y="43"/>
                    </a:cubicBezTo>
                    <a:cubicBezTo>
                      <a:pt x="114" y="46"/>
                      <a:pt x="118" y="45"/>
                      <a:pt x="119" y="47"/>
                    </a:cubicBezTo>
                    <a:cubicBezTo>
                      <a:pt x="120" y="48"/>
                      <a:pt x="118" y="50"/>
                      <a:pt x="119" y="51"/>
                    </a:cubicBezTo>
                    <a:cubicBezTo>
                      <a:pt x="121" y="53"/>
                      <a:pt x="124" y="55"/>
                      <a:pt x="126" y="58"/>
                    </a:cubicBezTo>
                    <a:cubicBezTo>
                      <a:pt x="129" y="62"/>
                      <a:pt x="131" y="67"/>
                      <a:pt x="136" y="68"/>
                    </a:cubicBezTo>
                    <a:cubicBezTo>
                      <a:pt x="132" y="72"/>
                      <a:pt x="125" y="68"/>
                      <a:pt x="123" y="68"/>
                    </a:cubicBezTo>
                    <a:cubicBezTo>
                      <a:pt x="119" y="67"/>
                      <a:pt x="117" y="65"/>
                      <a:pt x="112" y="60"/>
                    </a:cubicBezTo>
                    <a:cubicBezTo>
                      <a:pt x="110" y="59"/>
                      <a:pt x="109" y="57"/>
                      <a:pt x="108" y="56"/>
                    </a:cubicBezTo>
                    <a:cubicBezTo>
                      <a:pt x="107" y="55"/>
                      <a:pt x="106" y="57"/>
                      <a:pt x="106" y="54"/>
                    </a:cubicBezTo>
                    <a:cubicBezTo>
                      <a:pt x="106" y="54"/>
                      <a:pt x="101" y="49"/>
                      <a:pt x="100" y="49"/>
                    </a:cubicBezTo>
                    <a:cubicBezTo>
                      <a:pt x="96" y="47"/>
                      <a:pt x="90" y="50"/>
                      <a:pt x="85" y="47"/>
                    </a:cubicBezTo>
                    <a:cubicBezTo>
                      <a:pt x="81" y="51"/>
                      <a:pt x="80" y="58"/>
                      <a:pt x="78" y="64"/>
                    </a:cubicBezTo>
                    <a:cubicBezTo>
                      <a:pt x="77" y="61"/>
                      <a:pt x="70" y="62"/>
                      <a:pt x="67" y="60"/>
                    </a:cubicBezTo>
                    <a:cubicBezTo>
                      <a:pt x="65" y="58"/>
                      <a:pt x="68" y="55"/>
                      <a:pt x="61" y="58"/>
                    </a:cubicBezTo>
                    <a:cubicBezTo>
                      <a:pt x="65" y="49"/>
                      <a:pt x="52" y="56"/>
                      <a:pt x="54" y="49"/>
                    </a:cubicBezTo>
                    <a:cubicBezTo>
                      <a:pt x="49" y="50"/>
                      <a:pt x="45" y="50"/>
                      <a:pt x="46" y="56"/>
                    </a:cubicBezTo>
                    <a:cubicBezTo>
                      <a:pt x="44" y="55"/>
                      <a:pt x="44" y="52"/>
                      <a:pt x="41" y="53"/>
                    </a:cubicBezTo>
                    <a:cubicBezTo>
                      <a:pt x="41" y="49"/>
                      <a:pt x="44" y="49"/>
                      <a:pt x="46" y="47"/>
                    </a:cubicBezTo>
                    <a:cubicBezTo>
                      <a:pt x="49" y="45"/>
                      <a:pt x="51" y="45"/>
                      <a:pt x="50" y="40"/>
                    </a:cubicBezTo>
                    <a:cubicBezTo>
                      <a:pt x="49" y="38"/>
                      <a:pt x="48" y="43"/>
                      <a:pt x="48" y="43"/>
                    </a:cubicBezTo>
                    <a:cubicBezTo>
                      <a:pt x="45" y="42"/>
                      <a:pt x="46" y="31"/>
                      <a:pt x="44" y="3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0" name="îśḻiḓe">
                <a:extLst>
                  <a:ext uri="{FF2B5EF4-FFF2-40B4-BE49-F238E27FC236}">
                    <a16:creationId xmlns:a16="http://schemas.microsoft.com/office/drawing/2014/main" id="{F943810C-8F4C-4F95-9EFB-D05909EA1777}"/>
                  </a:ext>
                </a:extLst>
              </p:cNvPr>
              <p:cNvSpPr/>
              <p:nvPr/>
            </p:nvSpPr>
            <p:spPr bwMode="auto">
              <a:xfrm>
                <a:off x="10056780" y="4337406"/>
                <a:ext cx="37592" cy="30432"/>
              </a:xfrm>
              <a:custGeom>
                <a:avLst/>
                <a:gdLst>
                  <a:gd name="T0" fmla="*/ 13 w 14"/>
                  <a:gd name="T1" fmla="*/ 4 h 12"/>
                  <a:gd name="T2" fmla="*/ 0 w 14"/>
                  <a:gd name="T3" fmla="*/ 6 h 12"/>
                  <a:gd name="T4" fmla="*/ 13 w 14"/>
                  <a:gd name="T5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" h="12">
                    <a:moveTo>
                      <a:pt x="13" y="4"/>
                    </a:moveTo>
                    <a:cubicBezTo>
                      <a:pt x="14" y="12"/>
                      <a:pt x="3" y="6"/>
                      <a:pt x="0" y="6"/>
                    </a:cubicBezTo>
                    <a:cubicBezTo>
                      <a:pt x="2" y="4"/>
                      <a:pt x="11" y="0"/>
                      <a:pt x="13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1" name="isḻide">
                <a:extLst>
                  <a:ext uri="{FF2B5EF4-FFF2-40B4-BE49-F238E27FC236}">
                    <a16:creationId xmlns:a16="http://schemas.microsoft.com/office/drawing/2014/main" id="{949CB804-B4AC-44D2-AEFA-815EC42FB43A}"/>
                  </a:ext>
                </a:extLst>
              </p:cNvPr>
              <p:cNvSpPr/>
              <p:nvPr/>
            </p:nvSpPr>
            <p:spPr bwMode="auto">
              <a:xfrm>
                <a:off x="10012029" y="4344566"/>
                <a:ext cx="23272" cy="12531"/>
              </a:xfrm>
              <a:custGeom>
                <a:avLst/>
                <a:gdLst>
                  <a:gd name="T0" fmla="*/ 0 w 9"/>
                  <a:gd name="T1" fmla="*/ 3 h 5"/>
                  <a:gd name="T2" fmla="*/ 6 w 9"/>
                  <a:gd name="T3" fmla="*/ 5 h 5"/>
                  <a:gd name="T4" fmla="*/ 2 w 9"/>
                  <a:gd name="T5" fmla="*/ 5 h 5"/>
                  <a:gd name="T6" fmla="*/ 0 w 9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5">
                    <a:moveTo>
                      <a:pt x="0" y="3"/>
                    </a:moveTo>
                    <a:cubicBezTo>
                      <a:pt x="0" y="0"/>
                      <a:pt x="9" y="1"/>
                      <a:pt x="6" y="5"/>
                    </a:cubicBezTo>
                    <a:cubicBezTo>
                      <a:pt x="5" y="5"/>
                      <a:pt x="3" y="5"/>
                      <a:pt x="2" y="5"/>
                    </a:cubicBezTo>
                    <a:cubicBezTo>
                      <a:pt x="2" y="4"/>
                      <a:pt x="1" y="3"/>
                      <a:pt x="0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2" name="iŝḻïdê">
                <a:extLst>
                  <a:ext uri="{FF2B5EF4-FFF2-40B4-BE49-F238E27FC236}">
                    <a16:creationId xmlns:a16="http://schemas.microsoft.com/office/drawing/2014/main" id="{BB99A1B8-578A-4FAA-AEE6-ED2E46037931}"/>
                  </a:ext>
                </a:extLst>
              </p:cNvPr>
              <p:cNvSpPr/>
              <p:nvPr/>
            </p:nvSpPr>
            <p:spPr bwMode="auto">
              <a:xfrm>
                <a:off x="10472073" y="4373208"/>
                <a:ext cx="71602" cy="51913"/>
              </a:xfrm>
              <a:custGeom>
                <a:avLst/>
                <a:gdLst>
                  <a:gd name="T0" fmla="*/ 21 w 27"/>
                  <a:gd name="T1" fmla="*/ 0 h 19"/>
                  <a:gd name="T2" fmla="*/ 27 w 27"/>
                  <a:gd name="T3" fmla="*/ 0 h 19"/>
                  <a:gd name="T4" fmla="*/ 27 w 27"/>
                  <a:gd name="T5" fmla="*/ 5 h 19"/>
                  <a:gd name="T6" fmla="*/ 23 w 27"/>
                  <a:gd name="T7" fmla="*/ 7 h 19"/>
                  <a:gd name="T8" fmla="*/ 23 w 27"/>
                  <a:gd name="T9" fmla="*/ 13 h 19"/>
                  <a:gd name="T10" fmla="*/ 19 w 27"/>
                  <a:gd name="T11" fmla="*/ 15 h 19"/>
                  <a:gd name="T12" fmla="*/ 2 w 27"/>
                  <a:gd name="T13" fmla="*/ 9 h 19"/>
                  <a:gd name="T14" fmla="*/ 21 w 27"/>
                  <a:gd name="T1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19">
                    <a:moveTo>
                      <a:pt x="21" y="0"/>
                    </a:moveTo>
                    <a:cubicBezTo>
                      <a:pt x="23" y="0"/>
                      <a:pt x="25" y="0"/>
                      <a:pt x="27" y="0"/>
                    </a:cubicBezTo>
                    <a:cubicBezTo>
                      <a:pt x="26" y="1"/>
                      <a:pt x="27" y="4"/>
                      <a:pt x="27" y="5"/>
                    </a:cubicBezTo>
                    <a:cubicBezTo>
                      <a:pt x="26" y="7"/>
                      <a:pt x="23" y="6"/>
                      <a:pt x="23" y="7"/>
                    </a:cubicBezTo>
                    <a:cubicBezTo>
                      <a:pt x="22" y="9"/>
                      <a:pt x="26" y="11"/>
                      <a:pt x="23" y="13"/>
                    </a:cubicBezTo>
                    <a:cubicBezTo>
                      <a:pt x="21" y="11"/>
                      <a:pt x="19" y="11"/>
                      <a:pt x="19" y="15"/>
                    </a:cubicBezTo>
                    <a:cubicBezTo>
                      <a:pt x="13" y="13"/>
                      <a:pt x="0" y="19"/>
                      <a:pt x="2" y="9"/>
                    </a:cubicBezTo>
                    <a:cubicBezTo>
                      <a:pt x="12" y="13"/>
                      <a:pt x="18" y="8"/>
                      <a:pt x="21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3" name="iṧļïḓé">
                <a:extLst>
                  <a:ext uri="{FF2B5EF4-FFF2-40B4-BE49-F238E27FC236}">
                    <a16:creationId xmlns:a16="http://schemas.microsoft.com/office/drawing/2014/main" id="{065F30CF-FC61-42B4-8F61-53537F923F74}"/>
                  </a:ext>
                </a:extLst>
              </p:cNvPr>
              <p:cNvSpPr/>
              <p:nvPr/>
            </p:nvSpPr>
            <p:spPr bwMode="auto">
              <a:xfrm>
                <a:off x="9827653" y="4450181"/>
                <a:ext cx="39381" cy="19691"/>
              </a:xfrm>
              <a:custGeom>
                <a:avLst/>
                <a:gdLst>
                  <a:gd name="T0" fmla="*/ 15 w 15"/>
                  <a:gd name="T1" fmla="*/ 1 h 7"/>
                  <a:gd name="T2" fmla="*/ 0 w 15"/>
                  <a:gd name="T3" fmla="*/ 6 h 7"/>
                  <a:gd name="T4" fmla="*/ 15 w 15"/>
                  <a:gd name="T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2" y="4"/>
                      <a:pt x="8" y="7"/>
                      <a:pt x="0" y="6"/>
                    </a:cubicBezTo>
                    <a:cubicBezTo>
                      <a:pt x="1" y="0"/>
                      <a:pt x="9" y="1"/>
                      <a:pt x="15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4" name="íśḷiďè">
                <a:extLst>
                  <a:ext uri="{FF2B5EF4-FFF2-40B4-BE49-F238E27FC236}">
                    <a16:creationId xmlns:a16="http://schemas.microsoft.com/office/drawing/2014/main" id="{FA3EEC8F-50BC-4811-AE6E-DA69E2442A9E}"/>
                  </a:ext>
                </a:extLst>
              </p:cNvPr>
              <p:cNvSpPr/>
              <p:nvPr/>
            </p:nvSpPr>
            <p:spPr bwMode="auto">
              <a:xfrm>
                <a:off x="9888514" y="4450181"/>
                <a:ext cx="41171" cy="14320"/>
              </a:xfrm>
              <a:custGeom>
                <a:avLst/>
                <a:gdLst>
                  <a:gd name="T0" fmla="*/ 15 w 15"/>
                  <a:gd name="T1" fmla="*/ 1 h 5"/>
                  <a:gd name="T2" fmla="*/ 0 w 15"/>
                  <a:gd name="T3" fmla="*/ 4 h 5"/>
                  <a:gd name="T4" fmla="*/ 15 w 15"/>
                  <a:gd name="T5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5">
                    <a:moveTo>
                      <a:pt x="15" y="1"/>
                    </a:moveTo>
                    <a:cubicBezTo>
                      <a:pt x="13" y="5"/>
                      <a:pt x="6" y="4"/>
                      <a:pt x="0" y="4"/>
                    </a:cubicBezTo>
                    <a:cubicBezTo>
                      <a:pt x="2" y="0"/>
                      <a:pt x="8" y="0"/>
                      <a:pt x="15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5" name="îśḷîḑè">
                <a:extLst>
                  <a:ext uri="{FF2B5EF4-FFF2-40B4-BE49-F238E27FC236}">
                    <a16:creationId xmlns:a16="http://schemas.microsoft.com/office/drawing/2014/main" id="{FCEBE6AB-2BAC-4BED-9B5D-65113EE4FDEA}"/>
                  </a:ext>
                </a:extLst>
              </p:cNvPr>
              <p:cNvSpPr/>
              <p:nvPr/>
            </p:nvSpPr>
            <p:spPr bwMode="auto">
              <a:xfrm>
                <a:off x="9963697" y="4450181"/>
                <a:ext cx="66232" cy="42962"/>
              </a:xfrm>
              <a:custGeom>
                <a:avLst/>
                <a:gdLst>
                  <a:gd name="T0" fmla="*/ 24 w 25"/>
                  <a:gd name="T1" fmla="*/ 1 h 16"/>
                  <a:gd name="T2" fmla="*/ 22 w 25"/>
                  <a:gd name="T3" fmla="*/ 8 h 16"/>
                  <a:gd name="T4" fmla="*/ 18 w 25"/>
                  <a:gd name="T5" fmla="*/ 8 h 16"/>
                  <a:gd name="T6" fmla="*/ 2 w 25"/>
                  <a:gd name="T7" fmla="*/ 16 h 16"/>
                  <a:gd name="T8" fmla="*/ 7 w 25"/>
                  <a:gd name="T9" fmla="*/ 10 h 16"/>
                  <a:gd name="T10" fmla="*/ 11 w 25"/>
                  <a:gd name="T11" fmla="*/ 6 h 16"/>
                  <a:gd name="T12" fmla="*/ 15 w 25"/>
                  <a:gd name="T13" fmla="*/ 2 h 16"/>
                  <a:gd name="T14" fmla="*/ 24 w 25"/>
                  <a:gd name="T15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16">
                    <a:moveTo>
                      <a:pt x="24" y="1"/>
                    </a:moveTo>
                    <a:cubicBezTo>
                      <a:pt x="25" y="4"/>
                      <a:pt x="23" y="7"/>
                      <a:pt x="22" y="8"/>
                    </a:cubicBezTo>
                    <a:cubicBezTo>
                      <a:pt x="21" y="9"/>
                      <a:pt x="19" y="7"/>
                      <a:pt x="18" y="8"/>
                    </a:cubicBezTo>
                    <a:cubicBezTo>
                      <a:pt x="16" y="11"/>
                      <a:pt x="10" y="16"/>
                      <a:pt x="2" y="16"/>
                    </a:cubicBezTo>
                    <a:cubicBezTo>
                      <a:pt x="0" y="11"/>
                      <a:pt x="5" y="11"/>
                      <a:pt x="7" y="10"/>
                    </a:cubicBezTo>
                    <a:cubicBezTo>
                      <a:pt x="8" y="9"/>
                      <a:pt x="10" y="7"/>
                      <a:pt x="11" y="6"/>
                    </a:cubicBezTo>
                    <a:cubicBezTo>
                      <a:pt x="12" y="5"/>
                      <a:pt x="14" y="5"/>
                      <a:pt x="15" y="2"/>
                    </a:cubicBezTo>
                    <a:cubicBezTo>
                      <a:pt x="20" y="4"/>
                      <a:pt x="19" y="0"/>
                      <a:pt x="24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6" name="îṣlíḓê">
                <a:extLst>
                  <a:ext uri="{FF2B5EF4-FFF2-40B4-BE49-F238E27FC236}">
                    <a16:creationId xmlns:a16="http://schemas.microsoft.com/office/drawing/2014/main" id="{643DD717-BDC1-40FB-A9D0-C520089ED138}"/>
                  </a:ext>
                </a:extLst>
              </p:cNvPr>
              <p:cNvSpPr/>
              <p:nvPr/>
            </p:nvSpPr>
            <p:spPr bwMode="auto">
              <a:xfrm>
                <a:off x="10967921" y="5017638"/>
                <a:ext cx="35802" cy="50123"/>
              </a:xfrm>
              <a:custGeom>
                <a:avLst/>
                <a:gdLst>
                  <a:gd name="T0" fmla="*/ 2 w 13"/>
                  <a:gd name="T1" fmla="*/ 0 h 19"/>
                  <a:gd name="T2" fmla="*/ 4 w 13"/>
                  <a:gd name="T3" fmla="*/ 4 h 19"/>
                  <a:gd name="T4" fmla="*/ 9 w 13"/>
                  <a:gd name="T5" fmla="*/ 9 h 19"/>
                  <a:gd name="T6" fmla="*/ 11 w 13"/>
                  <a:gd name="T7" fmla="*/ 19 h 19"/>
                  <a:gd name="T8" fmla="*/ 6 w 13"/>
                  <a:gd name="T9" fmla="*/ 19 h 19"/>
                  <a:gd name="T10" fmla="*/ 0 w 13"/>
                  <a:gd name="T11" fmla="*/ 4 h 19"/>
                  <a:gd name="T12" fmla="*/ 2 w 13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9">
                    <a:moveTo>
                      <a:pt x="2" y="0"/>
                    </a:moveTo>
                    <a:cubicBezTo>
                      <a:pt x="4" y="0"/>
                      <a:pt x="3" y="2"/>
                      <a:pt x="4" y="4"/>
                    </a:cubicBezTo>
                    <a:cubicBezTo>
                      <a:pt x="2" y="6"/>
                      <a:pt x="12" y="7"/>
                      <a:pt x="9" y="9"/>
                    </a:cubicBezTo>
                    <a:cubicBezTo>
                      <a:pt x="6" y="13"/>
                      <a:pt x="13" y="10"/>
                      <a:pt x="11" y="19"/>
                    </a:cubicBezTo>
                    <a:cubicBezTo>
                      <a:pt x="8" y="19"/>
                      <a:pt x="6" y="16"/>
                      <a:pt x="6" y="19"/>
                    </a:cubicBezTo>
                    <a:cubicBezTo>
                      <a:pt x="3" y="16"/>
                      <a:pt x="2" y="8"/>
                      <a:pt x="0" y="4"/>
                    </a:cubicBezTo>
                    <a:cubicBezTo>
                      <a:pt x="2" y="4"/>
                      <a:pt x="1" y="2"/>
                      <a:pt x="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7" name="ïṡľiḍe">
                <a:extLst>
                  <a:ext uri="{FF2B5EF4-FFF2-40B4-BE49-F238E27FC236}">
                    <a16:creationId xmlns:a16="http://schemas.microsoft.com/office/drawing/2014/main" id="{4479BF72-4DD3-4F95-9C3E-D15F2A6B433D}"/>
                  </a:ext>
                </a:extLst>
              </p:cNvPr>
              <p:cNvSpPr/>
              <p:nvPr/>
            </p:nvSpPr>
            <p:spPr bwMode="auto">
              <a:xfrm>
                <a:off x="10976870" y="5062391"/>
                <a:ext cx="82343" cy="109196"/>
              </a:xfrm>
              <a:custGeom>
                <a:avLst/>
                <a:gdLst>
                  <a:gd name="T0" fmla="*/ 10 w 31"/>
                  <a:gd name="T1" fmla="*/ 0 h 41"/>
                  <a:gd name="T2" fmla="*/ 12 w 31"/>
                  <a:gd name="T3" fmla="*/ 2 h 41"/>
                  <a:gd name="T4" fmla="*/ 16 w 31"/>
                  <a:gd name="T5" fmla="*/ 2 h 41"/>
                  <a:gd name="T6" fmla="*/ 31 w 31"/>
                  <a:gd name="T7" fmla="*/ 9 h 41"/>
                  <a:gd name="T8" fmla="*/ 31 w 31"/>
                  <a:gd name="T9" fmla="*/ 19 h 41"/>
                  <a:gd name="T10" fmla="*/ 25 w 31"/>
                  <a:gd name="T11" fmla="*/ 19 h 41"/>
                  <a:gd name="T12" fmla="*/ 23 w 31"/>
                  <a:gd name="T13" fmla="*/ 22 h 41"/>
                  <a:gd name="T14" fmla="*/ 21 w 31"/>
                  <a:gd name="T15" fmla="*/ 33 h 41"/>
                  <a:gd name="T16" fmla="*/ 19 w 31"/>
                  <a:gd name="T17" fmla="*/ 37 h 41"/>
                  <a:gd name="T18" fmla="*/ 10 w 31"/>
                  <a:gd name="T19" fmla="*/ 39 h 41"/>
                  <a:gd name="T20" fmla="*/ 8 w 31"/>
                  <a:gd name="T21" fmla="*/ 33 h 41"/>
                  <a:gd name="T22" fmla="*/ 12 w 31"/>
                  <a:gd name="T23" fmla="*/ 30 h 41"/>
                  <a:gd name="T24" fmla="*/ 1 w 31"/>
                  <a:gd name="T25" fmla="*/ 24 h 41"/>
                  <a:gd name="T26" fmla="*/ 8 w 31"/>
                  <a:gd name="T27" fmla="*/ 17 h 41"/>
                  <a:gd name="T28" fmla="*/ 10 w 31"/>
                  <a:gd name="T2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1" h="41">
                    <a:moveTo>
                      <a:pt x="10" y="0"/>
                    </a:moveTo>
                    <a:cubicBezTo>
                      <a:pt x="12" y="0"/>
                      <a:pt x="12" y="1"/>
                      <a:pt x="12" y="2"/>
                    </a:cubicBezTo>
                    <a:cubicBezTo>
                      <a:pt x="12" y="5"/>
                      <a:pt x="16" y="2"/>
                      <a:pt x="16" y="2"/>
                    </a:cubicBezTo>
                    <a:cubicBezTo>
                      <a:pt x="21" y="5"/>
                      <a:pt x="19" y="12"/>
                      <a:pt x="31" y="9"/>
                    </a:cubicBezTo>
                    <a:cubicBezTo>
                      <a:pt x="31" y="12"/>
                      <a:pt x="31" y="15"/>
                      <a:pt x="31" y="19"/>
                    </a:cubicBezTo>
                    <a:cubicBezTo>
                      <a:pt x="29" y="19"/>
                      <a:pt x="27" y="19"/>
                      <a:pt x="25" y="19"/>
                    </a:cubicBezTo>
                    <a:cubicBezTo>
                      <a:pt x="25" y="21"/>
                      <a:pt x="25" y="22"/>
                      <a:pt x="23" y="22"/>
                    </a:cubicBezTo>
                    <a:cubicBezTo>
                      <a:pt x="27" y="27"/>
                      <a:pt x="22" y="28"/>
                      <a:pt x="21" y="33"/>
                    </a:cubicBezTo>
                    <a:cubicBezTo>
                      <a:pt x="21" y="35"/>
                      <a:pt x="15" y="36"/>
                      <a:pt x="19" y="37"/>
                    </a:cubicBezTo>
                    <a:cubicBezTo>
                      <a:pt x="20" y="41"/>
                      <a:pt x="13" y="38"/>
                      <a:pt x="10" y="39"/>
                    </a:cubicBezTo>
                    <a:cubicBezTo>
                      <a:pt x="11" y="36"/>
                      <a:pt x="8" y="36"/>
                      <a:pt x="8" y="33"/>
                    </a:cubicBezTo>
                    <a:cubicBezTo>
                      <a:pt x="8" y="30"/>
                      <a:pt x="10" y="30"/>
                      <a:pt x="12" y="30"/>
                    </a:cubicBezTo>
                    <a:cubicBezTo>
                      <a:pt x="9" y="27"/>
                      <a:pt x="8" y="22"/>
                      <a:pt x="1" y="24"/>
                    </a:cubicBezTo>
                    <a:cubicBezTo>
                      <a:pt x="0" y="19"/>
                      <a:pt x="6" y="19"/>
                      <a:pt x="8" y="17"/>
                    </a:cubicBezTo>
                    <a:cubicBezTo>
                      <a:pt x="9" y="7"/>
                      <a:pt x="8" y="7"/>
                      <a:pt x="1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8" name="íṩḻïḓe">
                <a:extLst>
                  <a:ext uri="{FF2B5EF4-FFF2-40B4-BE49-F238E27FC236}">
                    <a16:creationId xmlns:a16="http://schemas.microsoft.com/office/drawing/2014/main" id="{92FDBC89-817E-485B-88DB-B0BC96EC85DE}"/>
                  </a:ext>
                </a:extLst>
              </p:cNvPr>
              <p:cNvSpPr/>
              <p:nvPr/>
            </p:nvSpPr>
            <p:spPr bwMode="auto">
              <a:xfrm>
                <a:off x="10400471" y="5151895"/>
                <a:ext cx="66232" cy="71603"/>
              </a:xfrm>
              <a:custGeom>
                <a:avLst/>
                <a:gdLst>
                  <a:gd name="T0" fmla="*/ 24 w 25"/>
                  <a:gd name="T1" fmla="*/ 1 h 27"/>
                  <a:gd name="T2" fmla="*/ 24 w 25"/>
                  <a:gd name="T3" fmla="*/ 12 h 27"/>
                  <a:gd name="T4" fmla="*/ 22 w 25"/>
                  <a:gd name="T5" fmla="*/ 9 h 27"/>
                  <a:gd name="T6" fmla="*/ 20 w 25"/>
                  <a:gd name="T7" fmla="*/ 11 h 27"/>
                  <a:gd name="T8" fmla="*/ 20 w 25"/>
                  <a:gd name="T9" fmla="*/ 20 h 27"/>
                  <a:gd name="T10" fmla="*/ 16 w 25"/>
                  <a:gd name="T11" fmla="*/ 20 h 27"/>
                  <a:gd name="T12" fmla="*/ 16 w 25"/>
                  <a:gd name="T13" fmla="*/ 24 h 27"/>
                  <a:gd name="T14" fmla="*/ 11 w 25"/>
                  <a:gd name="T15" fmla="*/ 27 h 27"/>
                  <a:gd name="T16" fmla="*/ 7 w 25"/>
                  <a:gd name="T17" fmla="*/ 22 h 27"/>
                  <a:gd name="T18" fmla="*/ 3 w 25"/>
                  <a:gd name="T19" fmla="*/ 18 h 27"/>
                  <a:gd name="T20" fmla="*/ 0 w 25"/>
                  <a:gd name="T21" fmla="*/ 7 h 27"/>
                  <a:gd name="T22" fmla="*/ 15 w 25"/>
                  <a:gd name="T23" fmla="*/ 3 h 27"/>
                  <a:gd name="T24" fmla="*/ 24 w 25"/>
                  <a:gd name="T25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27">
                    <a:moveTo>
                      <a:pt x="24" y="1"/>
                    </a:moveTo>
                    <a:cubicBezTo>
                      <a:pt x="23" y="5"/>
                      <a:pt x="25" y="8"/>
                      <a:pt x="24" y="12"/>
                    </a:cubicBezTo>
                    <a:cubicBezTo>
                      <a:pt x="24" y="13"/>
                      <a:pt x="22" y="10"/>
                      <a:pt x="22" y="9"/>
                    </a:cubicBezTo>
                    <a:cubicBezTo>
                      <a:pt x="22" y="9"/>
                      <a:pt x="21" y="9"/>
                      <a:pt x="20" y="11"/>
                    </a:cubicBezTo>
                    <a:cubicBezTo>
                      <a:pt x="19" y="13"/>
                      <a:pt x="21" y="17"/>
                      <a:pt x="20" y="20"/>
                    </a:cubicBezTo>
                    <a:cubicBezTo>
                      <a:pt x="20" y="20"/>
                      <a:pt x="17" y="19"/>
                      <a:pt x="16" y="20"/>
                    </a:cubicBezTo>
                    <a:cubicBezTo>
                      <a:pt x="16" y="20"/>
                      <a:pt x="17" y="23"/>
                      <a:pt x="16" y="24"/>
                    </a:cubicBezTo>
                    <a:cubicBezTo>
                      <a:pt x="15" y="25"/>
                      <a:pt x="11" y="24"/>
                      <a:pt x="11" y="27"/>
                    </a:cubicBezTo>
                    <a:cubicBezTo>
                      <a:pt x="9" y="26"/>
                      <a:pt x="8" y="24"/>
                      <a:pt x="7" y="22"/>
                    </a:cubicBezTo>
                    <a:cubicBezTo>
                      <a:pt x="6" y="21"/>
                      <a:pt x="4" y="19"/>
                      <a:pt x="3" y="18"/>
                    </a:cubicBezTo>
                    <a:cubicBezTo>
                      <a:pt x="2" y="14"/>
                      <a:pt x="4" y="9"/>
                      <a:pt x="0" y="7"/>
                    </a:cubicBezTo>
                    <a:cubicBezTo>
                      <a:pt x="2" y="4"/>
                      <a:pt x="9" y="4"/>
                      <a:pt x="15" y="3"/>
                    </a:cubicBezTo>
                    <a:cubicBezTo>
                      <a:pt x="18" y="2"/>
                      <a:pt x="20" y="0"/>
                      <a:pt x="24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89" name="ïŝļíďè">
                <a:extLst>
                  <a:ext uri="{FF2B5EF4-FFF2-40B4-BE49-F238E27FC236}">
                    <a16:creationId xmlns:a16="http://schemas.microsoft.com/office/drawing/2014/main" id="{E31F01D0-B91D-4297-A4BD-51B40080EF04}"/>
                  </a:ext>
                </a:extLst>
              </p:cNvPr>
              <p:cNvSpPr/>
              <p:nvPr/>
            </p:nvSpPr>
            <p:spPr bwMode="auto">
              <a:xfrm>
                <a:off x="5996927" y="1988813"/>
                <a:ext cx="1217240" cy="907574"/>
              </a:xfrm>
              <a:custGeom>
                <a:avLst/>
                <a:gdLst>
                  <a:gd name="T0" fmla="*/ 325 w 458"/>
                  <a:gd name="T1" fmla="*/ 39 h 342"/>
                  <a:gd name="T2" fmla="*/ 343 w 458"/>
                  <a:gd name="T3" fmla="*/ 40 h 342"/>
                  <a:gd name="T4" fmla="*/ 370 w 458"/>
                  <a:gd name="T5" fmla="*/ 35 h 342"/>
                  <a:gd name="T6" fmla="*/ 384 w 458"/>
                  <a:gd name="T7" fmla="*/ 37 h 342"/>
                  <a:gd name="T8" fmla="*/ 383 w 458"/>
                  <a:gd name="T9" fmla="*/ 42 h 342"/>
                  <a:gd name="T10" fmla="*/ 431 w 458"/>
                  <a:gd name="T11" fmla="*/ 33 h 342"/>
                  <a:gd name="T12" fmla="*/ 457 w 458"/>
                  <a:gd name="T13" fmla="*/ 39 h 342"/>
                  <a:gd name="T14" fmla="*/ 424 w 458"/>
                  <a:gd name="T15" fmla="*/ 55 h 342"/>
                  <a:gd name="T16" fmla="*/ 414 w 458"/>
                  <a:gd name="T17" fmla="*/ 68 h 342"/>
                  <a:gd name="T18" fmla="*/ 397 w 458"/>
                  <a:gd name="T19" fmla="*/ 87 h 342"/>
                  <a:gd name="T20" fmla="*/ 401 w 458"/>
                  <a:gd name="T21" fmla="*/ 104 h 342"/>
                  <a:gd name="T22" fmla="*/ 390 w 458"/>
                  <a:gd name="T23" fmla="*/ 121 h 342"/>
                  <a:gd name="T24" fmla="*/ 403 w 458"/>
                  <a:gd name="T25" fmla="*/ 143 h 342"/>
                  <a:gd name="T26" fmla="*/ 392 w 458"/>
                  <a:gd name="T27" fmla="*/ 160 h 342"/>
                  <a:gd name="T28" fmla="*/ 379 w 458"/>
                  <a:gd name="T29" fmla="*/ 175 h 342"/>
                  <a:gd name="T30" fmla="*/ 397 w 458"/>
                  <a:gd name="T31" fmla="*/ 208 h 342"/>
                  <a:gd name="T32" fmla="*/ 368 w 458"/>
                  <a:gd name="T33" fmla="*/ 204 h 342"/>
                  <a:gd name="T34" fmla="*/ 366 w 458"/>
                  <a:gd name="T35" fmla="*/ 216 h 342"/>
                  <a:gd name="T36" fmla="*/ 353 w 458"/>
                  <a:gd name="T37" fmla="*/ 234 h 342"/>
                  <a:gd name="T38" fmla="*/ 323 w 458"/>
                  <a:gd name="T39" fmla="*/ 242 h 342"/>
                  <a:gd name="T40" fmla="*/ 308 w 458"/>
                  <a:gd name="T41" fmla="*/ 251 h 342"/>
                  <a:gd name="T42" fmla="*/ 299 w 458"/>
                  <a:gd name="T43" fmla="*/ 262 h 342"/>
                  <a:gd name="T44" fmla="*/ 258 w 458"/>
                  <a:gd name="T45" fmla="*/ 273 h 342"/>
                  <a:gd name="T46" fmla="*/ 247 w 458"/>
                  <a:gd name="T47" fmla="*/ 290 h 342"/>
                  <a:gd name="T48" fmla="*/ 235 w 458"/>
                  <a:gd name="T49" fmla="*/ 305 h 342"/>
                  <a:gd name="T50" fmla="*/ 232 w 458"/>
                  <a:gd name="T51" fmla="*/ 320 h 342"/>
                  <a:gd name="T52" fmla="*/ 207 w 458"/>
                  <a:gd name="T53" fmla="*/ 335 h 342"/>
                  <a:gd name="T54" fmla="*/ 181 w 458"/>
                  <a:gd name="T55" fmla="*/ 322 h 342"/>
                  <a:gd name="T56" fmla="*/ 166 w 458"/>
                  <a:gd name="T57" fmla="*/ 303 h 342"/>
                  <a:gd name="T58" fmla="*/ 157 w 458"/>
                  <a:gd name="T59" fmla="*/ 290 h 342"/>
                  <a:gd name="T60" fmla="*/ 150 w 458"/>
                  <a:gd name="T61" fmla="*/ 262 h 342"/>
                  <a:gd name="T62" fmla="*/ 153 w 458"/>
                  <a:gd name="T63" fmla="*/ 253 h 342"/>
                  <a:gd name="T64" fmla="*/ 166 w 458"/>
                  <a:gd name="T65" fmla="*/ 238 h 342"/>
                  <a:gd name="T66" fmla="*/ 159 w 458"/>
                  <a:gd name="T67" fmla="*/ 219 h 342"/>
                  <a:gd name="T68" fmla="*/ 163 w 458"/>
                  <a:gd name="T69" fmla="*/ 204 h 342"/>
                  <a:gd name="T70" fmla="*/ 144 w 458"/>
                  <a:gd name="T71" fmla="*/ 199 h 342"/>
                  <a:gd name="T72" fmla="*/ 131 w 458"/>
                  <a:gd name="T73" fmla="*/ 175 h 342"/>
                  <a:gd name="T74" fmla="*/ 118 w 458"/>
                  <a:gd name="T75" fmla="*/ 148 h 342"/>
                  <a:gd name="T76" fmla="*/ 84 w 458"/>
                  <a:gd name="T77" fmla="*/ 132 h 342"/>
                  <a:gd name="T78" fmla="*/ 38 w 458"/>
                  <a:gd name="T79" fmla="*/ 134 h 342"/>
                  <a:gd name="T80" fmla="*/ 38 w 458"/>
                  <a:gd name="T81" fmla="*/ 122 h 342"/>
                  <a:gd name="T82" fmla="*/ 19 w 458"/>
                  <a:gd name="T83" fmla="*/ 106 h 342"/>
                  <a:gd name="T84" fmla="*/ 28 w 458"/>
                  <a:gd name="T85" fmla="*/ 89 h 342"/>
                  <a:gd name="T86" fmla="*/ 51 w 458"/>
                  <a:gd name="T87" fmla="*/ 80 h 342"/>
                  <a:gd name="T88" fmla="*/ 55 w 458"/>
                  <a:gd name="T89" fmla="*/ 68 h 342"/>
                  <a:gd name="T90" fmla="*/ 49 w 458"/>
                  <a:gd name="T91" fmla="*/ 61 h 342"/>
                  <a:gd name="T92" fmla="*/ 66 w 458"/>
                  <a:gd name="T93" fmla="*/ 55 h 342"/>
                  <a:gd name="T94" fmla="*/ 84 w 458"/>
                  <a:gd name="T95" fmla="*/ 37 h 342"/>
                  <a:gd name="T96" fmla="*/ 140 w 458"/>
                  <a:gd name="T97" fmla="*/ 29 h 342"/>
                  <a:gd name="T98" fmla="*/ 166 w 458"/>
                  <a:gd name="T99" fmla="*/ 37 h 342"/>
                  <a:gd name="T100" fmla="*/ 191 w 458"/>
                  <a:gd name="T101" fmla="*/ 24 h 342"/>
                  <a:gd name="T102" fmla="*/ 213 w 458"/>
                  <a:gd name="T103" fmla="*/ 25 h 342"/>
                  <a:gd name="T104" fmla="*/ 220 w 458"/>
                  <a:gd name="T105" fmla="*/ 12 h 342"/>
                  <a:gd name="T106" fmla="*/ 263 w 458"/>
                  <a:gd name="T107" fmla="*/ 3 h 342"/>
                  <a:gd name="T108" fmla="*/ 323 w 458"/>
                  <a:gd name="T109" fmla="*/ 1 h 342"/>
                  <a:gd name="T110" fmla="*/ 368 w 458"/>
                  <a:gd name="T111" fmla="*/ 16 h 342"/>
                  <a:gd name="T112" fmla="*/ 383 w 458"/>
                  <a:gd name="T113" fmla="*/ 27 h 342"/>
                  <a:gd name="T114" fmla="*/ 319 w 458"/>
                  <a:gd name="T115" fmla="*/ 29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58" h="342">
                    <a:moveTo>
                      <a:pt x="310" y="35"/>
                    </a:moveTo>
                    <a:cubicBezTo>
                      <a:pt x="310" y="37"/>
                      <a:pt x="314" y="36"/>
                      <a:pt x="314" y="39"/>
                    </a:cubicBezTo>
                    <a:cubicBezTo>
                      <a:pt x="316" y="40"/>
                      <a:pt x="319" y="37"/>
                      <a:pt x="319" y="37"/>
                    </a:cubicBezTo>
                    <a:cubicBezTo>
                      <a:pt x="322" y="36"/>
                      <a:pt x="322" y="39"/>
                      <a:pt x="325" y="39"/>
                    </a:cubicBezTo>
                    <a:cubicBezTo>
                      <a:pt x="326" y="38"/>
                      <a:pt x="327" y="37"/>
                      <a:pt x="329" y="37"/>
                    </a:cubicBezTo>
                    <a:cubicBezTo>
                      <a:pt x="330" y="36"/>
                      <a:pt x="332" y="37"/>
                      <a:pt x="334" y="37"/>
                    </a:cubicBezTo>
                    <a:cubicBezTo>
                      <a:pt x="341" y="35"/>
                      <a:pt x="349" y="32"/>
                      <a:pt x="355" y="35"/>
                    </a:cubicBezTo>
                    <a:cubicBezTo>
                      <a:pt x="353" y="39"/>
                      <a:pt x="345" y="36"/>
                      <a:pt x="343" y="40"/>
                    </a:cubicBezTo>
                    <a:cubicBezTo>
                      <a:pt x="344" y="44"/>
                      <a:pt x="347" y="40"/>
                      <a:pt x="347" y="40"/>
                    </a:cubicBezTo>
                    <a:cubicBezTo>
                      <a:pt x="351" y="41"/>
                      <a:pt x="351" y="43"/>
                      <a:pt x="356" y="40"/>
                    </a:cubicBezTo>
                    <a:cubicBezTo>
                      <a:pt x="358" y="40"/>
                      <a:pt x="359" y="39"/>
                      <a:pt x="360" y="39"/>
                    </a:cubicBezTo>
                    <a:cubicBezTo>
                      <a:pt x="361" y="38"/>
                      <a:pt x="369" y="35"/>
                      <a:pt x="370" y="35"/>
                    </a:cubicBezTo>
                    <a:cubicBezTo>
                      <a:pt x="373" y="40"/>
                      <a:pt x="368" y="33"/>
                      <a:pt x="371" y="33"/>
                    </a:cubicBezTo>
                    <a:cubicBezTo>
                      <a:pt x="372" y="33"/>
                      <a:pt x="377" y="33"/>
                      <a:pt x="377" y="33"/>
                    </a:cubicBezTo>
                    <a:cubicBezTo>
                      <a:pt x="378" y="32"/>
                      <a:pt x="381" y="30"/>
                      <a:pt x="386" y="31"/>
                    </a:cubicBezTo>
                    <a:cubicBezTo>
                      <a:pt x="386" y="34"/>
                      <a:pt x="387" y="36"/>
                      <a:pt x="384" y="37"/>
                    </a:cubicBezTo>
                    <a:cubicBezTo>
                      <a:pt x="384" y="38"/>
                      <a:pt x="382" y="39"/>
                      <a:pt x="381" y="40"/>
                    </a:cubicBezTo>
                    <a:cubicBezTo>
                      <a:pt x="379" y="43"/>
                      <a:pt x="378" y="47"/>
                      <a:pt x="373" y="46"/>
                    </a:cubicBezTo>
                    <a:cubicBezTo>
                      <a:pt x="374" y="52"/>
                      <a:pt x="377" y="44"/>
                      <a:pt x="381" y="46"/>
                    </a:cubicBezTo>
                    <a:cubicBezTo>
                      <a:pt x="383" y="47"/>
                      <a:pt x="382" y="43"/>
                      <a:pt x="383" y="42"/>
                    </a:cubicBezTo>
                    <a:cubicBezTo>
                      <a:pt x="385" y="41"/>
                      <a:pt x="392" y="43"/>
                      <a:pt x="392" y="39"/>
                    </a:cubicBezTo>
                    <a:cubicBezTo>
                      <a:pt x="396" y="45"/>
                      <a:pt x="408" y="36"/>
                      <a:pt x="411" y="40"/>
                    </a:cubicBezTo>
                    <a:cubicBezTo>
                      <a:pt x="412" y="39"/>
                      <a:pt x="414" y="37"/>
                      <a:pt x="416" y="35"/>
                    </a:cubicBezTo>
                    <a:cubicBezTo>
                      <a:pt x="422" y="37"/>
                      <a:pt x="426" y="33"/>
                      <a:pt x="431" y="33"/>
                    </a:cubicBezTo>
                    <a:cubicBezTo>
                      <a:pt x="430" y="33"/>
                      <a:pt x="432" y="35"/>
                      <a:pt x="433" y="35"/>
                    </a:cubicBezTo>
                    <a:cubicBezTo>
                      <a:pt x="434" y="35"/>
                      <a:pt x="441" y="34"/>
                      <a:pt x="442" y="35"/>
                    </a:cubicBezTo>
                    <a:cubicBezTo>
                      <a:pt x="444" y="37"/>
                      <a:pt x="443" y="34"/>
                      <a:pt x="446" y="35"/>
                    </a:cubicBezTo>
                    <a:cubicBezTo>
                      <a:pt x="449" y="36"/>
                      <a:pt x="453" y="39"/>
                      <a:pt x="457" y="39"/>
                    </a:cubicBezTo>
                    <a:cubicBezTo>
                      <a:pt x="458" y="42"/>
                      <a:pt x="455" y="41"/>
                      <a:pt x="453" y="42"/>
                    </a:cubicBezTo>
                    <a:cubicBezTo>
                      <a:pt x="452" y="43"/>
                      <a:pt x="451" y="45"/>
                      <a:pt x="450" y="46"/>
                    </a:cubicBezTo>
                    <a:cubicBezTo>
                      <a:pt x="445" y="48"/>
                      <a:pt x="437" y="47"/>
                      <a:pt x="437" y="53"/>
                    </a:cubicBezTo>
                    <a:cubicBezTo>
                      <a:pt x="432" y="53"/>
                      <a:pt x="426" y="53"/>
                      <a:pt x="424" y="55"/>
                    </a:cubicBezTo>
                    <a:cubicBezTo>
                      <a:pt x="426" y="58"/>
                      <a:pt x="430" y="59"/>
                      <a:pt x="422" y="59"/>
                    </a:cubicBezTo>
                    <a:cubicBezTo>
                      <a:pt x="422" y="61"/>
                      <a:pt x="425" y="61"/>
                      <a:pt x="427" y="61"/>
                    </a:cubicBezTo>
                    <a:cubicBezTo>
                      <a:pt x="424" y="66"/>
                      <a:pt x="415" y="65"/>
                      <a:pt x="414" y="72"/>
                    </a:cubicBezTo>
                    <a:cubicBezTo>
                      <a:pt x="411" y="72"/>
                      <a:pt x="415" y="69"/>
                      <a:pt x="414" y="68"/>
                    </a:cubicBezTo>
                    <a:cubicBezTo>
                      <a:pt x="413" y="68"/>
                      <a:pt x="408" y="71"/>
                      <a:pt x="405" y="72"/>
                    </a:cubicBezTo>
                    <a:cubicBezTo>
                      <a:pt x="405" y="74"/>
                      <a:pt x="407" y="73"/>
                      <a:pt x="409" y="74"/>
                    </a:cubicBezTo>
                    <a:cubicBezTo>
                      <a:pt x="404" y="78"/>
                      <a:pt x="407" y="77"/>
                      <a:pt x="405" y="83"/>
                    </a:cubicBezTo>
                    <a:cubicBezTo>
                      <a:pt x="405" y="85"/>
                      <a:pt x="398" y="86"/>
                      <a:pt x="397" y="87"/>
                    </a:cubicBezTo>
                    <a:cubicBezTo>
                      <a:pt x="397" y="88"/>
                      <a:pt x="398" y="92"/>
                      <a:pt x="397" y="93"/>
                    </a:cubicBezTo>
                    <a:cubicBezTo>
                      <a:pt x="396" y="94"/>
                      <a:pt x="392" y="93"/>
                      <a:pt x="390" y="94"/>
                    </a:cubicBezTo>
                    <a:cubicBezTo>
                      <a:pt x="391" y="97"/>
                      <a:pt x="393" y="97"/>
                      <a:pt x="394" y="100"/>
                    </a:cubicBezTo>
                    <a:cubicBezTo>
                      <a:pt x="395" y="104"/>
                      <a:pt x="399" y="102"/>
                      <a:pt x="401" y="104"/>
                    </a:cubicBezTo>
                    <a:cubicBezTo>
                      <a:pt x="402" y="104"/>
                      <a:pt x="401" y="107"/>
                      <a:pt x="401" y="107"/>
                    </a:cubicBezTo>
                    <a:cubicBezTo>
                      <a:pt x="403" y="109"/>
                      <a:pt x="406" y="108"/>
                      <a:pt x="407" y="109"/>
                    </a:cubicBezTo>
                    <a:cubicBezTo>
                      <a:pt x="407" y="113"/>
                      <a:pt x="409" y="113"/>
                      <a:pt x="409" y="117"/>
                    </a:cubicBezTo>
                    <a:cubicBezTo>
                      <a:pt x="403" y="119"/>
                      <a:pt x="397" y="117"/>
                      <a:pt x="390" y="121"/>
                    </a:cubicBezTo>
                    <a:cubicBezTo>
                      <a:pt x="395" y="125"/>
                      <a:pt x="399" y="131"/>
                      <a:pt x="409" y="130"/>
                    </a:cubicBezTo>
                    <a:cubicBezTo>
                      <a:pt x="408" y="133"/>
                      <a:pt x="410" y="133"/>
                      <a:pt x="412" y="134"/>
                    </a:cubicBezTo>
                    <a:cubicBezTo>
                      <a:pt x="413" y="138"/>
                      <a:pt x="409" y="136"/>
                      <a:pt x="409" y="139"/>
                    </a:cubicBezTo>
                    <a:cubicBezTo>
                      <a:pt x="409" y="141"/>
                      <a:pt x="406" y="143"/>
                      <a:pt x="403" y="143"/>
                    </a:cubicBezTo>
                    <a:cubicBezTo>
                      <a:pt x="401" y="150"/>
                      <a:pt x="410" y="146"/>
                      <a:pt x="409" y="152"/>
                    </a:cubicBezTo>
                    <a:cubicBezTo>
                      <a:pt x="405" y="152"/>
                      <a:pt x="405" y="154"/>
                      <a:pt x="407" y="154"/>
                    </a:cubicBezTo>
                    <a:cubicBezTo>
                      <a:pt x="405" y="160"/>
                      <a:pt x="401" y="153"/>
                      <a:pt x="397" y="154"/>
                    </a:cubicBezTo>
                    <a:cubicBezTo>
                      <a:pt x="394" y="154"/>
                      <a:pt x="396" y="160"/>
                      <a:pt x="392" y="160"/>
                    </a:cubicBezTo>
                    <a:cubicBezTo>
                      <a:pt x="392" y="163"/>
                      <a:pt x="393" y="164"/>
                      <a:pt x="396" y="165"/>
                    </a:cubicBezTo>
                    <a:cubicBezTo>
                      <a:pt x="395" y="168"/>
                      <a:pt x="391" y="166"/>
                      <a:pt x="388" y="167"/>
                    </a:cubicBezTo>
                    <a:cubicBezTo>
                      <a:pt x="383" y="168"/>
                      <a:pt x="378" y="172"/>
                      <a:pt x="373" y="173"/>
                    </a:cubicBezTo>
                    <a:cubicBezTo>
                      <a:pt x="373" y="175"/>
                      <a:pt x="377" y="174"/>
                      <a:pt x="379" y="175"/>
                    </a:cubicBezTo>
                    <a:cubicBezTo>
                      <a:pt x="381" y="176"/>
                      <a:pt x="382" y="182"/>
                      <a:pt x="386" y="180"/>
                    </a:cubicBezTo>
                    <a:cubicBezTo>
                      <a:pt x="388" y="184"/>
                      <a:pt x="383" y="184"/>
                      <a:pt x="383" y="186"/>
                    </a:cubicBezTo>
                    <a:cubicBezTo>
                      <a:pt x="382" y="188"/>
                      <a:pt x="385" y="194"/>
                      <a:pt x="381" y="195"/>
                    </a:cubicBezTo>
                    <a:cubicBezTo>
                      <a:pt x="383" y="202"/>
                      <a:pt x="396" y="200"/>
                      <a:pt x="397" y="208"/>
                    </a:cubicBezTo>
                    <a:cubicBezTo>
                      <a:pt x="395" y="208"/>
                      <a:pt x="390" y="209"/>
                      <a:pt x="390" y="206"/>
                    </a:cubicBezTo>
                    <a:cubicBezTo>
                      <a:pt x="388" y="207"/>
                      <a:pt x="389" y="208"/>
                      <a:pt x="390" y="208"/>
                    </a:cubicBezTo>
                    <a:cubicBezTo>
                      <a:pt x="385" y="214"/>
                      <a:pt x="382" y="213"/>
                      <a:pt x="373" y="212"/>
                    </a:cubicBezTo>
                    <a:cubicBezTo>
                      <a:pt x="376" y="205"/>
                      <a:pt x="365" y="211"/>
                      <a:pt x="368" y="204"/>
                    </a:cubicBezTo>
                    <a:cubicBezTo>
                      <a:pt x="362" y="203"/>
                      <a:pt x="362" y="208"/>
                      <a:pt x="356" y="206"/>
                    </a:cubicBezTo>
                    <a:cubicBezTo>
                      <a:pt x="359" y="209"/>
                      <a:pt x="358" y="210"/>
                      <a:pt x="355" y="210"/>
                    </a:cubicBezTo>
                    <a:cubicBezTo>
                      <a:pt x="355" y="213"/>
                      <a:pt x="366" y="213"/>
                      <a:pt x="356" y="214"/>
                    </a:cubicBezTo>
                    <a:cubicBezTo>
                      <a:pt x="358" y="218"/>
                      <a:pt x="363" y="215"/>
                      <a:pt x="366" y="216"/>
                    </a:cubicBezTo>
                    <a:cubicBezTo>
                      <a:pt x="370" y="216"/>
                      <a:pt x="375" y="219"/>
                      <a:pt x="381" y="217"/>
                    </a:cubicBezTo>
                    <a:cubicBezTo>
                      <a:pt x="377" y="223"/>
                      <a:pt x="372" y="228"/>
                      <a:pt x="368" y="232"/>
                    </a:cubicBezTo>
                    <a:cubicBezTo>
                      <a:pt x="363" y="231"/>
                      <a:pt x="360" y="233"/>
                      <a:pt x="356" y="234"/>
                    </a:cubicBezTo>
                    <a:cubicBezTo>
                      <a:pt x="356" y="234"/>
                      <a:pt x="353" y="234"/>
                      <a:pt x="353" y="234"/>
                    </a:cubicBezTo>
                    <a:cubicBezTo>
                      <a:pt x="351" y="236"/>
                      <a:pt x="352" y="234"/>
                      <a:pt x="349" y="234"/>
                    </a:cubicBezTo>
                    <a:cubicBezTo>
                      <a:pt x="344" y="234"/>
                      <a:pt x="339" y="238"/>
                      <a:pt x="332" y="238"/>
                    </a:cubicBezTo>
                    <a:cubicBezTo>
                      <a:pt x="329" y="238"/>
                      <a:pt x="332" y="240"/>
                      <a:pt x="332" y="240"/>
                    </a:cubicBezTo>
                    <a:cubicBezTo>
                      <a:pt x="330" y="244"/>
                      <a:pt x="329" y="241"/>
                      <a:pt x="323" y="242"/>
                    </a:cubicBezTo>
                    <a:cubicBezTo>
                      <a:pt x="323" y="243"/>
                      <a:pt x="325" y="243"/>
                      <a:pt x="327" y="244"/>
                    </a:cubicBezTo>
                    <a:cubicBezTo>
                      <a:pt x="327" y="246"/>
                      <a:pt x="313" y="248"/>
                      <a:pt x="315" y="242"/>
                    </a:cubicBezTo>
                    <a:cubicBezTo>
                      <a:pt x="314" y="243"/>
                      <a:pt x="309" y="242"/>
                      <a:pt x="308" y="244"/>
                    </a:cubicBezTo>
                    <a:cubicBezTo>
                      <a:pt x="307" y="245"/>
                      <a:pt x="309" y="249"/>
                      <a:pt x="308" y="251"/>
                    </a:cubicBezTo>
                    <a:cubicBezTo>
                      <a:pt x="308" y="251"/>
                      <a:pt x="303" y="249"/>
                      <a:pt x="302" y="251"/>
                    </a:cubicBezTo>
                    <a:cubicBezTo>
                      <a:pt x="302" y="252"/>
                      <a:pt x="305" y="254"/>
                      <a:pt x="304" y="257"/>
                    </a:cubicBezTo>
                    <a:cubicBezTo>
                      <a:pt x="302" y="259"/>
                      <a:pt x="301" y="257"/>
                      <a:pt x="299" y="257"/>
                    </a:cubicBezTo>
                    <a:cubicBezTo>
                      <a:pt x="299" y="258"/>
                      <a:pt x="299" y="260"/>
                      <a:pt x="299" y="262"/>
                    </a:cubicBezTo>
                    <a:cubicBezTo>
                      <a:pt x="298" y="262"/>
                      <a:pt x="296" y="262"/>
                      <a:pt x="295" y="262"/>
                    </a:cubicBezTo>
                    <a:cubicBezTo>
                      <a:pt x="293" y="263"/>
                      <a:pt x="295" y="265"/>
                      <a:pt x="293" y="266"/>
                    </a:cubicBezTo>
                    <a:cubicBezTo>
                      <a:pt x="290" y="267"/>
                      <a:pt x="282" y="265"/>
                      <a:pt x="284" y="271"/>
                    </a:cubicBezTo>
                    <a:cubicBezTo>
                      <a:pt x="276" y="273"/>
                      <a:pt x="267" y="274"/>
                      <a:pt x="258" y="273"/>
                    </a:cubicBezTo>
                    <a:cubicBezTo>
                      <a:pt x="254" y="276"/>
                      <a:pt x="252" y="285"/>
                      <a:pt x="247" y="281"/>
                    </a:cubicBezTo>
                    <a:cubicBezTo>
                      <a:pt x="247" y="282"/>
                      <a:pt x="249" y="284"/>
                      <a:pt x="248" y="286"/>
                    </a:cubicBezTo>
                    <a:cubicBezTo>
                      <a:pt x="248" y="287"/>
                      <a:pt x="245" y="286"/>
                      <a:pt x="245" y="286"/>
                    </a:cubicBezTo>
                    <a:cubicBezTo>
                      <a:pt x="244" y="287"/>
                      <a:pt x="247" y="289"/>
                      <a:pt x="247" y="290"/>
                    </a:cubicBezTo>
                    <a:cubicBezTo>
                      <a:pt x="247" y="290"/>
                      <a:pt x="245" y="291"/>
                      <a:pt x="245" y="292"/>
                    </a:cubicBezTo>
                    <a:cubicBezTo>
                      <a:pt x="245" y="294"/>
                      <a:pt x="239" y="298"/>
                      <a:pt x="243" y="299"/>
                    </a:cubicBezTo>
                    <a:cubicBezTo>
                      <a:pt x="243" y="302"/>
                      <a:pt x="240" y="300"/>
                      <a:pt x="239" y="301"/>
                    </a:cubicBezTo>
                    <a:cubicBezTo>
                      <a:pt x="238" y="302"/>
                      <a:pt x="236" y="304"/>
                      <a:pt x="235" y="305"/>
                    </a:cubicBezTo>
                    <a:cubicBezTo>
                      <a:pt x="235" y="306"/>
                      <a:pt x="236" y="308"/>
                      <a:pt x="235" y="309"/>
                    </a:cubicBezTo>
                    <a:cubicBezTo>
                      <a:pt x="233" y="311"/>
                      <a:pt x="235" y="313"/>
                      <a:pt x="233" y="316"/>
                    </a:cubicBezTo>
                    <a:cubicBezTo>
                      <a:pt x="233" y="317"/>
                      <a:pt x="230" y="316"/>
                      <a:pt x="230" y="316"/>
                    </a:cubicBezTo>
                    <a:cubicBezTo>
                      <a:pt x="230" y="317"/>
                      <a:pt x="231" y="319"/>
                      <a:pt x="232" y="320"/>
                    </a:cubicBezTo>
                    <a:cubicBezTo>
                      <a:pt x="232" y="323"/>
                      <a:pt x="230" y="323"/>
                      <a:pt x="230" y="326"/>
                    </a:cubicBezTo>
                    <a:cubicBezTo>
                      <a:pt x="230" y="327"/>
                      <a:pt x="231" y="330"/>
                      <a:pt x="232" y="329"/>
                    </a:cubicBezTo>
                    <a:cubicBezTo>
                      <a:pt x="229" y="336"/>
                      <a:pt x="226" y="338"/>
                      <a:pt x="220" y="342"/>
                    </a:cubicBezTo>
                    <a:cubicBezTo>
                      <a:pt x="214" y="342"/>
                      <a:pt x="211" y="338"/>
                      <a:pt x="207" y="335"/>
                    </a:cubicBezTo>
                    <a:cubicBezTo>
                      <a:pt x="202" y="342"/>
                      <a:pt x="191" y="331"/>
                      <a:pt x="192" y="331"/>
                    </a:cubicBezTo>
                    <a:cubicBezTo>
                      <a:pt x="191" y="331"/>
                      <a:pt x="190" y="335"/>
                      <a:pt x="191" y="335"/>
                    </a:cubicBezTo>
                    <a:cubicBezTo>
                      <a:pt x="188" y="334"/>
                      <a:pt x="188" y="331"/>
                      <a:pt x="187" y="329"/>
                    </a:cubicBezTo>
                    <a:cubicBezTo>
                      <a:pt x="185" y="327"/>
                      <a:pt x="180" y="327"/>
                      <a:pt x="181" y="322"/>
                    </a:cubicBezTo>
                    <a:cubicBezTo>
                      <a:pt x="179" y="319"/>
                      <a:pt x="176" y="318"/>
                      <a:pt x="174" y="316"/>
                    </a:cubicBezTo>
                    <a:cubicBezTo>
                      <a:pt x="174" y="314"/>
                      <a:pt x="176" y="315"/>
                      <a:pt x="178" y="314"/>
                    </a:cubicBezTo>
                    <a:cubicBezTo>
                      <a:pt x="177" y="310"/>
                      <a:pt x="173" y="312"/>
                      <a:pt x="170" y="309"/>
                    </a:cubicBezTo>
                    <a:cubicBezTo>
                      <a:pt x="169" y="307"/>
                      <a:pt x="169" y="304"/>
                      <a:pt x="166" y="303"/>
                    </a:cubicBezTo>
                    <a:cubicBezTo>
                      <a:pt x="163" y="307"/>
                      <a:pt x="166" y="300"/>
                      <a:pt x="166" y="301"/>
                    </a:cubicBezTo>
                    <a:cubicBezTo>
                      <a:pt x="166" y="299"/>
                      <a:pt x="164" y="301"/>
                      <a:pt x="163" y="299"/>
                    </a:cubicBezTo>
                    <a:cubicBezTo>
                      <a:pt x="161" y="297"/>
                      <a:pt x="164" y="294"/>
                      <a:pt x="161" y="294"/>
                    </a:cubicBezTo>
                    <a:cubicBezTo>
                      <a:pt x="157" y="294"/>
                      <a:pt x="160" y="286"/>
                      <a:pt x="157" y="290"/>
                    </a:cubicBezTo>
                    <a:cubicBezTo>
                      <a:pt x="155" y="289"/>
                      <a:pt x="155" y="286"/>
                      <a:pt x="151" y="286"/>
                    </a:cubicBezTo>
                    <a:cubicBezTo>
                      <a:pt x="152" y="284"/>
                      <a:pt x="155" y="283"/>
                      <a:pt x="155" y="281"/>
                    </a:cubicBezTo>
                    <a:cubicBezTo>
                      <a:pt x="155" y="278"/>
                      <a:pt x="151" y="279"/>
                      <a:pt x="148" y="279"/>
                    </a:cubicBezTo>
                    <a:cubicBezTo>
                      <a:pt x="146" y="272"/>
                      <a:pt x="147" y="269"/>
                      <a:pt x="150" y="262"/>
                    </a:cubicBezTo>
                    <a:cubicBezTo>
                      <a:pt x="145" y="259"/>
                      <a:pt x="153" y="256"/>
                      <a:pt x="146" y="257"/>
                    </a:cubicBezTo>
                    <a:cubicBezTo>
                      <a:pt x="145" y="254"/>
                      <a:pt x="149" y="256"/>
                      <a:pt x="150" y="255"/>
                    </a:cubicBezTo>
                    <a:cubicBezTo>
                      <a:pt x="150" y="254"/>
                      <a:pt x="149" y="251"/>
                      <a:pt x="150" y="251"/>
                    </a:cubicBezTo>
                    <a:cubicBezTo>
                      <a:pt x="151" y="251"/>
                      <a:pt x="152" y="253"/>
                      <a:pt x="153" y="253"/>
                    </a:cubicBezTo>
                    <a:cubicBezTo>
                      <a:pt x="153" y="249"/>
                      <a:pt x="153" y="245"/>
                      <a:pt x="153" y="242"/>
                    </a:cubicBezTo>
                    <a:cubicBezTo>
                      <a:pt x="156" y="242"/>
                      <a:pt x="158" y="240"/>
                      <a:pt x="159" y="238"/>
                    </a:cubicBezTo>
                    <a:cubicBezTo>
                      <a:pt x="161" y="238"/>
                      <a:pt x="160" y="240"/>
                      <a:pt x="161" y="242"/>
                    </a:cubicBezTo>
                    <a:cubicBezTo>
                      <a:pt x="163" y="240"/>
                      <a:pt x="163" y="237"/>
                      <a:pt x="166" y="238"/>
                    </a:cubicBezTo>
                    <a:cubicBezTo>
                      <a:pt x="168" y="236"/>
                      <a:pt x="164" y="235"/>
                      <a:pt x="164" y="234"/>
                    </a:cubicBezTo>
                    <a:cubicBezTo>
                      <a:pt x="165" y="232"/>
                      <a:pt x="170" y="232"/>
                      <a:pt x="170" y="230"/>
                    </a:cubicBezTo>
                    <a:cubicBezTo>
                      <a:pt x="171" y="227"/>
                      <a:pt x="164" y="226"/>
                      <a:pt x="168" y="221"/>
                    </a:cubicBezTo>
                    <a:cubicBezTo>
                      <a:pt x="160" y="226"/>
                      <a:pt x="172" y="217"/>
                      <a:pt x="159" y="219"/>
                    </a:cubicBezTo>
                    <a:cubicBezTo>
                      <a:pt x="158" y="213"/>
                      <a:pt x="164" y="214"/>
                      <a:pt x="170" y="214"/>
                    </a:cubicBezTo>
                    <a:cubicBezTo>
                      <a:pt x="170" y="212"/>
                      <a:pt x="166" y="212"/>
                      <a:pt x="166" y="210"/>
                    </a:cubicBezTo>
                    <a:cubicBezTo>
                      <a:pt x="167" y="208"/>
                      <a:pt x="164" y="209"/>
                      <a:pt x="163" y="208"/>
                    </a:cubicBezTo>
                    <a:cubicBezTo>
                      <a:pt x="162" y="208"/>
                      <a:pt x="163" y="205"/>
                      <a:pt x="163" y="204"/>
                    </a:cubicBezTo>
                    <a:cubicBezTo>
                      <a:pt x="162" y="204"/>
                      <a:pt x="158" y="201"/>
                      <a:pt x="157" y="201"/>
                    </a:cubicBezTo>
                    <a:cubicBezTo>
                      <a:pt x="156" y="201"/>
                      <a:pt x="154" y="196"/>
                      <a:pt x="151" y="193"/>
                    </a:cubicBezTo>
                    <a:cubicBezTo>
                      <a:pt x="149" y="196"/>
                      <a:pt x="148" y="199"/>
                      <a:pt x="146" y="193"/>
                    </a:cubicBezTo>
                    <a:cubicBezTo>
                      <a:pt x="144" y="194"/>
                      <a:pt x="144" y="197"/>
                      <a:pt x="144" y="199"/>
                    </a:cubicBezTo>
                    <a:cubicBezTo>
                      <a:pt x="141" y="199"/>
                      <a:pt x="138" y="199"/>
                      <a:pt x="135" y="199"/>
                    </a:cubicBezTo>
                    <a:cubicBezTo>
                      <a:pt x="129" y="191"/>
                      <a:pt x="133" y="185"/>
                      <a:pt x="135" y="176"/>
                    </a:cubicBezTo>
                    <a:cubicBezTo>
                      <a:pt x="134" y="175"/>
                      <a:pt x="133" y="173"/>
                      <a:pt x="133" y="171"/>
                    </a:cubicBezTo>
                    <a:cubicBezTo>
                      <a:pt x="131" y="171"/>
                      <a:pt x="131" y="173"/>
                      <a:pt x="131" y="175"/>
                    </a:cubicBezTo>
                    <a:cubicBezTo>
                      <a:pt x="126" y="175"/>
                      <a:pt x="133" y="164"/>
                      <a:pt x="125" y="167"/>
                    </a:cubicBezTo>
                    <a:cubicBezTo>
                      <a:pt x="128" y="164"/>
                      <a:pt x="128" y="162"/>
                      <a:pt x="125" y="160"/>
                    </a:cubicBezTo>
                    <a:cubicBezTo>
                      <a:pt x="125" y="157"/>
                      <a:pt x="122" y="158"/>
                      <a:pt x="120" y="158"/>
                    </a:cubicBezTo>
                    <a:cubicBezTo>
                      <a:pt x="118" y="155"/>
                      <a:pt x="119" y="151"/>
                      <a:pt x="118" y="148"/>
                    </a:cubicBezTo>
                    <a:cubicBezTo>
                      <a:pt x="117" y="146"/>
                      <a:pt x="112" y="146"/>
                      <a:pt x="114" y="141"/>
                    </a:cubicBezTo>
                    <a:cubicBezTo>
                      <a:pt x="111" y="142"/>
                      <a:pt x="110" y="140"/>
                      <a:pt x="109" y="139"/>
                    </a:cubicBezTo>
                    <a:cubicBezTo>
                      <a:pt x="108" y="139"/>
                      <a:pt x="105" y="140"/>
                      <a:pt x="105" y="139"/>
                    </a:cubicBezTo>
                    <a:cubicBezTo>
                      <a:pt x="103" y="136"/>
                      <a:pt x="88" y="138"/>
                      <a:pt x="84" y="132"/>
                    </a:cubicBezTo>
                    <a:cubicBezTo>
                      <a:pt x="77" y="135"/>
                      <a:pt x="62" y="127"/>
                      <a:pt x="58" y="132"/>
                    </a:cubicBezTo>
                    <a:cubicBezTo>
                      <a:pt x="56" y="135"/>
                      <a:pt x="56" y="131"/>
                      <a:pt x="53" y="132"/>
                    </a:cubicBezTo>
                    <a:cubicBezTo>
                      <a:pt x="48" y="132"/>
                      <a:pt x="44" y="135"/>
                      <a:pt x="40" y="135"/>
                    </a:cubicBezTo>
                    <a:cubicBezTo>
                      <a:pt x="40" y="135"/>
                      <a:pt x="39" y="134"/>
                      <a:pt x="38" y="134"/>
                    </a:cubicBezTo>
                    <a:cubicBezTo>
                      <a:pt x="36" y="133"/>
                      <a:pt x="34" y="134"/>
                      <a:pt x="32" y="134"/>
                    </a:cubicBezTo>
                    <a:cubicBezTo>
                      <a:pt x="32" y="130"/>
                      <a:pt x="31" y="129"/>
                      <a:pt x="28" y="128"/>
                    </a:cubicBezTo>
                    <a:cubicBezTo>
                      <a:pt x="28" y="125"/>
                      <a:pt x="33" y="127"/>
                      <a:pt x="34" y="126"/>
                    </a:cubicBezTo>
                    <a:cubicBezTo>
                      <a:pt x="35" y="125"/>
                      <a:pt x="29" y="121"/>
                      <a:pt x="38" y="122"/>
                    </a:cubicBezTo>
                    <a:cubicBezTo>
                      <a:pt x="35" y="117"/>
                      <a:pt x="21" y="123"/>
                      <a:pt x="17" y="119"/>
                    </a:cubicBezTo>
                    <a:cubicBezTo>
                      <a:pt x="21" y="109"/>
                      <a:pt x="33" y="119"/>
                      <a:pt x="40" y="111"/>
                    </a:cubicBezTo>
                    <a:cubicBezTo>
                      <a:pt x="36" y="107"/>
                      <a:pt x="24" y="110"/>
                      <a:pt x="19" y="111"/>
                    </a:cubicBezTo>
                    <a:cubicBezTo>
                      <a:pt x="17" y="109"/>
                      <a:pt x="18" y="108"/>
                      <a:pt x="19" y="106"/>
                    </a:cubicBezTo>
                    <a:cubicBezTo>
                      <a:pt x="18" y="105"/>
                      <a:pt x="17" y="106"/>
                      <a:pt x="17" y="107"/>
                    </a:cubicBezTo>
                    <a:cubicBezTo>
                      <a:pt x="15" y="107"/>
                      <a:pt x="16" y="105"/>
                      <a:pt x="15" y="104"/>
                    </a:cubicBezTo>
                    <a:cubicBezTo>
                      <a:pt x="8" y="105"/>
                      <a:pt x="5" y="102"/>
                      <a:pt x="0" y="100"/>
                    </a:cubicBezTo>
                    <a:cubicBezTo>
                      <a:pt x="4" y="88"/>
                      <a:pt x="19" y="91"/>
                      <a:pt x="28" y="89"/>
                    </a:cubicBezTo>
                    <a:cubicBezTo>
                      <a:pt x="31" y="88"/>
                      <a:pt x="30" y="89"/>
                      <a:pt x="32" y="87"/>
                    </a:cubicBezTo>
                    <a:cubicBezTo>
                      <a:pt x="32" y="87"/>
                      <a:pt x="35" y="85"/>
                      <a:pt x="34" y="85"/>
                    </a:cubicBezTo>
                    <a:cubicBezTo>
                      <a:pt x="39" y="83"/>
                      <a:pt x="46" y="85"/>
                      <a:pt x="49" y="83"/>
                    </a:cubicBezTo>
                    <a:cubicBezTo>
                      <a:pt x="51" y="82"/>
                      <a:pt x="49" y="81"/>
                      <a:pt x="51" y="80"/>
                    </a:cubicBezTo>
                    <a:cubicBezTo>
                      <a:pt x="52" y="78"/>
                      <a:pt x="55" y="79"/>
                      <a:pt x="56" y="78"/>
                    </a:cubicBezTo>
                    <a:cubicBezTo>
                      <a:pt x="58" y="76"/>
                      <a:pt x="59" y="74"/>
                      <a:pt x="62" y="72"/>
                    </a:cubicBezTo>
                    <a:cubicBezTo>
                      <a:pt x="64" y="66"/>
                      <a:pt x="56" y="71"/>
                      <a:pt x="58" y="65"/>
                    </a:cubicBezTo>
                    <a:cubicBezTo>
                      <a:pt x="55" y="62"/>
                      <a:pt x="55" y="68"/>
                      <a:pt x="55" y="68"/>
                    </a:cubicBezTo>
                    <a:cubicBezTo>
                      <a:pt x="53" y="69"/>
                      <a:pt x="45" y="64"/>
                      <a:pt x="40" y="66"/>
                    </a:cubicBezTo>
                    <a:cubicBezTo>
                      <a:pt x="37" y="61"/>
                      <a:pt x="44" y="64"/>
                      <a:pt x="45" y="63"/>
                    </a:cubicBezTo>
                    <a:cubicBezTo>
                      <a:pt x="45" y="62"/>
                      <a:pt x="45" y="61"/>
                      <a:pt x="45" y="61"/>
                    </a:cubicBezTo>
                    <a:cubicBezTo>
                      <a:pt x="46" y="60"/>
                      <a:pt x="48" y="61"/>
                      <a:pt x="49" y="61"/>
                    </a:cubicBezTo>
                    <a:cubicBezTo>
                      <a:pt x="49" y="60"/>
                      <a:pt x="50" y="57"/>
                      <a:pt x="51" y="57"/>
                    </a:cubicBezTo>
                    <a:cubicBezTo>
                      <a:pt x="53" y="56"/>
                      <a:pt x="52" y="59"/>
                      <a:pt x="53" y="59"/>
                    </a:cubicBezTo>
                    <a:cubicBezTo>
                      <a:pt x="53" y="59"/>
                      <a:pt x="59" y="58"/>
                      <a:pt x="58" y="53"/>
                    </a:cubicBezTo>
                    <a:cubicBezTo>
                      <a:pt x="62" y="53"/>
                      <a:pt x="62" y="56"/>
                      <a:pt x="66" y="55"/>
                    </a:cubicBezTo>
                    <a:cubicBezTo>
                      <a:pt x="69" y="55"/>
                      <a:pt x="66" y="53"/>
                      <a:pt x="66" y="53"/>
                    </a:cubicBezTo>
                    <a:cubicBezTo>
                      <a:pt x="66" y="51"/>
                      <a:pt x="70" y="52"/>
                      <a:pt x="69" y="48"/>
                    </a:cubicBezTo>
                    <a:cubicBezTo>
                      <a:pt x="74" y="48"/>
                      <a:pt x="78" y="48"/>
                      <a:pt x="83" y="48"/>
                    </a:cubicBezTo>
                    <a:cubicBezTo>
                      <a:pt x="87" y="48"/>
                      <a:pt x="83" y="40"/>
                      <a:pt x="84" y="37"/>
                    </a:cubicBezTo>
                    <a:cubicBezTo>
                      <a:pt x="91" y="38"/>
                      <a:pt x="97" y="40"/>
                      <a:pt x="103" y="37"/>
                    </a:cubicBezTo>
                    <a:cubicBezTo>
                      <a:pt x="103" y="35"/>
                      <a:pt x="101" y="35"/>
                      <a:pt x="99" y="35"/>
                    </a:cubicBezTo>
                    <a:cubicBezTo>
                      <a:pt x="101" y="32"/>
                      <a:pt x="107" y="33"/>
                      <a:pt x="110" y="31"/>
                    </a:cubicBezTo>
                    <a:cubicBezTo>
                      <a:pt x="115" y="28"/>
                      <a:pt x="129" y="30"/>
                      <a:pt x="140" y="29"/>
                    </a:cubicBezTo>
                    <a:cubicBezTo>
                      <a:pt x="143" y="29"/>
                      <a:pt x="144" y="27"/>
                      <a:pt x="146" y="27"/>
                    </a:cubicBezTo>
                    <a:cubicBezTo>
                      <a:pt x="151" y="27"/>
                      <a:pt x="155" y="29"/>
                      <a:pt x="159" y="27"/>
                    </a:cubicBezTo>
                    <a:cubicBezTo>
                      <a:pt x="158" y="29"/>
                      <a:pt x="160" y="34"/>
                      <a:pt x="161" y="33"/>
                    </a:cubicBezTo>
                    <a:cubicBezTo>
                      <a:pt x="163" y="30"/>
                      <a:pt x="161" y="32"/>
                      <a:pt x="166" y="37"/>
                    </a:cubicBezTo>
                    <a:cubicBezTo>
                      <a:pt x="170" y="36"/>
                      <a:pt x="163" y="31"/>
                      <a:pt x="172" y="33"/>
                    </a:cubicBezTo>
                    <a:cubicBezTo>
                      <a:pt x="169" y="30"/>
                      <a:pt x="175" y="26"/>
                      <a:pt x="166" y="25"/>
                    </a:cubicBezTo>
                    <a:cubicBezTo>
                      <a:pt x="167" y="22"/>
                      <a:pt x="181" y="16"/>
                      <a:pt x="181" y="24"/>
                    </a:cubicBezTo>
                    <a:cubicBezTo>
                      <a:pt x="187" y="24"/>
                      <a:pt x="186" y="21"/>
                      <a:pt x="191" y="24"/>
                    </a:cubicBezTo>
                    <a:cubicBezTo>
                      <a:pt x="193" y="25"/>
                      <a:pt x="194" y="26"/>
                      <a:pt x="196" y="27"/>
                    </a:cubicBezTo>
                    <a:cubicBezTo>
                      <a:pt x="198" y="29"/>
                      <a:pt x="204" y="29"/>
                      <a:pt x="211" y="31"/>
                    </a:cubicBezTo>
                    <a:cubicBezTo>
                      <a:pt x="211" y="29"/>
                      <a:pt x="209" y="30"/>
                      <a:pt x="207" y="29"/>
                    </a:cubicBezTo>
                    <a:cubicBezTo>
                      <a:pt x="208" y="27"/>
                      <a:pt x="210" y="25"/>
                      <a:pt x="213" y="25"/>
                    </a:cubicBezTo>
                    <a:cubicBezTo>
                      <a:pt x="210" y="21"/>
                      <a:pt x="202" y="21"/>
                      <a:pt x="196" y="20"/>
                    </a:cubicBezTo>
                    <a:cubicBezTo>
                      <a:pt x="196" y="15"/>
                      <a:pt x="204" y="16"/>
                      <a:pt x="209" y="16"/>
                    </a:cubicBezTo>
                    <a:cubicBezTo>
                      <a:pt x="210" y="12"/>
                      <a:pt x="207" y="13"/>
                      <a:pt x="204" y="12"/>
                    </a:cubicBezTo>
                    <a:cubicBezTo>
                      <a:pt x="208" y="5"/>
                      <a:pt x="215" y="12"/>
                      <a:pt x="220" y="12"/>
                    </a:cubicBezTo>
                    <a:cubicBezTo>
                      <a:pt x="224" y="13"/>
                      <a:pt x="224" y="10"/>
                      <a:pt x="228" y="11"/>
                    </a:cubicBezTo>
                    <a:cubicBezTo>
                      <a:pt x="237" y="11"/>
                      <a:pt x="243" y="15"/>
                      <a:pt x="250" y="11"/>
                    </a:cubicBezTo>
                    <a:cubicBezTo>
                      <a:pt x="253" y="9"/>
                      <a:pt x="257" y="10"/>
                      <a:pt x="261" y="9"/>
                    </a:cubicBezTo>
                    <a:cubicBezTo>
                      <a:pt x="264" y="8"/>
                      <a:pt x="263" y="5"/>
                      <a:pt x="263" y="3"/>
                    </a:cubicBezTo>
                    <a:cubicBezTo>
                      <a:pt x="266" y="3"/>
                      <a:pt x="270" y="4"/>
                      <a:pt x="273" y="3"/>
                    </a:cubicBezTo>
                    <a:cubicBezTo>
                      <a:pt x="275" y="3"/>
                      <a:pt x="276" y="1"/>
                      <a:pt x="278" y="1"/>
                    </a:cubicBezTo>
                    <a:cubicBezTo>
                      <a:pt x="282" y="1"/>
                      <a:pt x="287" y="4"/>
                      <a:pt x="295" y="3"/>
                    </a:cubicBezTo>
                    <a:cubicBezTo>
                      <a:pt x="300" y="2"/>
                      <a:pt x="312" y="0"/>
                      <a:pt x="323" y="1"/>
                    </a:cubicBezTo>
                    <a:cubicBezTo>
                      <a:pt x="326" y="1"/>
                      <a:pt x="326" y="3"/>
                      <a:pt x="329" y="3"/>
                    </a:cubicBezTo>
                    <a:cubicBezTo>
                      <a:pt x="339" y="5"/>
                      <a:pt x="349" y="1"/>
                      <a:pt x="349" y="11"/>
                    </a:cubicBezTo>
                    <a:cubicBezTo>
                      <a:pt x="354" y="12"/>
                      <a:pt x="354" y="8"/>
                      <a:pt x="358" y="9"/>
                    </a:cubicBezTo>
                    <a:cubicBezTo>
                      <a:pt x="358" y="15"/>
                      <a:pt x="365" y="13"/>
                      <a:pt x="368" y="16"/>
                    </a:cubicBezTo>
                    <a:cubicBezTo>
                      <a:pt x="373" y="18"/>
                      <a:pt x="373" y="14"/>
                      <a:pt x="377" y="14"/>
                    </a:cubicBezTo>
                    <a:cubicBezTo>
                      <a:pt x="375" y="21"/>
                      <a:pt x="384" y="17"/>
                      <a:pt x="388" y="18"/>
                    </a:cubicBezTo>
                    <a:cubicBezTo>
                      <a:pt x="385" y="22"/>
                      <a:pt x="385" y="19"/>
                      <a:pt x="386" y="25"/>
                    </a:cubicBezTo>
                    <a:cubicBezTo>
                      <a:pt x="384" y="23"/>
                      <a:pt x="382" y="24"/>
                      <a:pt x="383" y="27"/>
                    </a:cubicBezTo>
                    <a:cubicBezTo>
                      <a:pt x="363" y="29"/>
                      <a:pt x="339" y="30"/>
                      <a:pt x="325" y="31"/>
                    </a:cubicBezTo>
                    <a:cubicBezTo>
                      <a:pt x="323" y="31"/>
                      <a:pt x="323" y="32"/>
                      <a:pt x="323" y="33"/>
                    </a:cubicBezTo>
                    <a:cubicBezTo>
                      <a:pt x="321" y="33"/>
                      <a:pt x="322" y="31"/>
                      <a:pt x="323" y="31"/>
                    </a:cubicBezTo>
                    <a:cubicBezTo>
                      <a:pt x="324" y="30"/>
                      <a:pt x="320" y="29"/>
                      <a:pt x="319" y="29"/>
                    </a:cubicBezTo>
                    <a:cubicBezTo>
                      <a:pt x="319" y="30"/>
                      <a:pt x="320" y="33"/>
                      <a:pt x="319" y="33"/>
                    </a:cubicBezTo>
                    <a:cubicBezTo>
                      <a:pt x="316" y="34"/>
                      <a:pt x="312" y="32"/>
                      <a:pt x="310" y="3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90" name="íš1îḍê">
                <a:extLst>
                  <a:ext uri="{FF2B5EF4-FFF2-40B4-BE49-F238E27FC236}">
                    <a16:creationId xmlns:a16="http://schemas.microsoft.com/office/drawing/2014/main" id="{4255CCFF-2A4F-470B-9D9C-BC0BD78DC9D8}"/>
                  </a:ext>
                </a:extLst>
              </p:cNvPr>
              <p:cNvSpPr/>
              <p:nvPr/>
            </p:nvSpPr>
            <p:spPr bwMode="auto">
              <a:xfrm>
                <a:off x="5629965" y="2013876"/>
                <a:ext cx="596090" cy="324006"/>
              </a:xfrm>
              <a:custGeom>
                <a:avLst/>
                <a:gdLst>
                  <a:gd name="T0" fmla="*/ 209 w 224"/>
                  <a:gd name="T1" fmla="*/ 12 h 122"/>
                  <a:gd name="T2" fmla="*/ 222 w 224"/>
                  <a:gd name="T3" fmla="*/ 19 h 122"/>
                  <a:gd name="T4" fmla="*/ 217 w 224"/>
                  <a:gd name="T5" fmla="*/ 23 h 122"/>
                  <a:gd name="T6" fmla="*/ 207 w 224"/>
                  <a:gd name="T7" fmla="*/ 27 h 122"/>
                  <a:gd name="T8" fmla="*/ 181 w 224"/>
                  <a:gd name="T9" fmla="*/ 32 h 122"/>
                  <a:gd name="T10" fmla="*/ 193 w 224"/>
                  <a:gd name="T11" fmla="*/ 36 h 122"/>
                  <a:gd name="T12" fmla="*/ 170 w 224"/>
                  <a:gd name="T13" fmla="*/ 45 h 122"/>
                  <a:gd name="T14" fmla="*/ 163 w 224"/>
                  <a:gd name="T15" fmla="*/ 49 h 122"/>
                  <a:gd name="T16" fmla="*/ 152 w 224"/>
                  <a:gd name="T17" fmla="*/ 55 h 122"/>
                  <a:gd name="T18" fmla="*/ 133 w 224"/>
                  <a:gd name="T19" fmla="*/ 62 h 122"/>
                  <a:gd name="T20" fmla="*/ 127 w 224"/>
                  <a:gd name="T21" fmla="*/ 68 h 122"/>
                  <a:gd name="T22" fmla="*/ 114 w 224"/>
                  <a:gd name="T23" fmla="*/ 70 h 122"/>
                  <a:gd name="T24" fmla="*/ 122 w 224"/>
                  <a:gd name="T25" fmla="*/ 81 h 122"/>
                  <a:gd name="T26" fmla="*/ 109 w 224"/>
                  <a:gd name="T27" fmla="*/ 90 h 122"/>
                  <a:gd name="T28" fmla="*/ 99 w 224"/>
                  <a:gd name="T29" fmla="*/ 96 h 122"/>
                  <a:gd name="T30" fmla="*/ 83 w 224"/>
                  <a:gd name="T31" fmla="*/ 107 h 122"/>
                  <a:gd name="T32" fmla="*/ 88 w 224"/>
                  <a:gd name="T33" fmla="*/ 116 h 122"/>
                  <a:gd name="T34" fmla="*/ 73 w 224"/>
                  <a:gd name="T35" fmla="*/ 120 h 122"/>
                  <a:gd name="T36" fmla="*/ 45 w 224"/>
                  <a:gd name="T37" fmla="*/ 114 h 122"/>
                  <a:gd name="T38" fmla="*/ 36 w 224"/>
                  <a:gd name="T39" fmla="*/ 116 h 122"/>
                  <a:gd name="T40" fmla="*/ 23 w 224"/>
                  <a:gd name="T41" fmla="*/ 107 h 122"/>
                  <a:gd name="T42" fmla="*/ 36 w 224"/>
                  <a:gd name="T43" fmla="*/ 96 h 122"/>
                  <a:gd name="T44" fmla="*/ 51 w 224"/>
                  <a:gd name="T45" fmla="*/ 96 h 122"/>
                  <a:gd name="T46" fmla="*/ 25 w 224"/>
                  <a:gd name="T47" fmla="*/ 90 h 122"/>
                  <a:gd name="T48" fmla="*/ 40 w 224"/>
                  <a:gd name="T49" fmla="*/ 79 h 122"/>
                  <a:gd name="T50" fmla="*/ 53 w 224"/>
                  <a:gd name="T51" fmla="*/ 79 h 122"/>
                  <a:gd name="T52" fmla="*/ 53 w 224"/>
                  <a:gd name="T53" fmla="*/ 71 h 122"/>
                  <a:gd name="T54" fmla="*/ 49 w 224"/>
                  <a:gd name="T55" fmla="*/ 62 h 122"/>
                  <a:gd name="T56" fmla="*/ 40 w 224"/>
                  <a:gd name="T57" fmla="*/ 58 h 122"/>
                  <a:gd name="T58" fmla="*/ 60 w 224"/>
                  <a:gd name="T59" fmla="*/ 56 h 122"/>
                  <a:gd name="T60" fmla="*/ 68 w 224"/>
                  <a:gd name="T61" fmla="*/ 53 h 122"/>
                  <a:gd name="T62" fmla="*/ 83 w 224"/>
                  <a:gd name="T63" fmla="*/ 42 h 122"/>
                  <a:gd name="T64" fmla="*/ 51 w 224"/>
                  <a:gd name="T65" fmla="*/ 47 h 122"/>
                  <a:gd name="T66" fmla="*/ 29 w 224"/>
                  <a:gd name="T67" fmla="*/ 42 h 122"/>
                  <a:gd name="T68" fmla="*/ 6 w 224"/>
                  <a:gd name="T69" fmla="*/ 36 h 122"/>
                  <a:gd name="T70" fmla="*/ 2 w 224"/>
                  <a:gd name="T71" fmla="*/ 25 h 122"/>
                  <a:gd name="T72" fmla="*/ 40 w 224"/>
                  <a:gd name="T73" fmla="*/ 15 h 122"/>
                  <a:gd name="T74" fmla="*/ 66 w 224"/>
                  <a:gd name="T75" fmla="*/ 10 h 122"/>
                  <a:gd name="T76" fmla="*/ 97 w 224"/>
                  <a:gd name="T77" fmla="*/ 4 h 122"/>
                  <a:gd name="T78" fmla="*/ 129 w 224"/>
                  <a:gd name="T79" fmla="*/ 2 h 122"/>
                  <a:gd name="T80" fmla="*/ 146 w 224"/>
                  <a:gd name="T81" fmla="*/ 2 h 122"/>
                  <a:gd name="T82" fmla="*/ 178 w 224"/>
                  <a:gd name="T83" fmla="*/ 2 h 122"/>
                  <a:gd name="T84" fmla="*/ 209 w 224"/>
                  <a:gd name="T85" fmla="*/ 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24" h="122">
                    <a:moveTo>
                      <a:pt x="209" y="4"/>
                    </a:moveTo>
                    <a:cubicBezTo>
                      <a:pt x="206" y="8"/>
                      <a:pt x="209" y="7"/>
                      <a:pt x="209" y="12"/>
                    </a:cubicBezTo>
                    <a:cubicBezTo>
                      <a:pt x="214" y="12"/>
                      <a:pt x="219" y="12"/>
                      <a:pt x="224" y="12"/>
                    </a:cubicBezTo>
                    <a:cubicBezTo>
                      <a:pt x="224" y="15"/>
                      <a:pt x="222" y="16"/>
                      <a:pt x="222" y="19"/>
                    </a:cubicBezTo>
                    <a:cubicBezTo>
                      <a:pt x="221" y="20"/>
                      <a:pt x="218" y="18"/>
                      <a:pt x="217" y="19"/>
                    </a:cubicBezTo>
                    <a:cubicBezTo>
                      <a:pt x="216" y="20"/>
                      <a:pt x="217" y="23"/>
                      <a:pt x="217" y="23"/>
                    </a:cubicBezTo>
                    <a:cubicBezTo>
                      <a:pt x="214" y="24"/>
                      <a:pt x="210" y="25"/>
                      <a:pt x="209" y="23"/>
                    </a:cubicBezTo>
                    <a:cubicBezTo>
                      <a:pt x="207" y="22"/>
                      <a:pt x="208" y="26"/>
                      <a:pt x="207" y="27"/>
                    </a:cubicBezTo>
                    <a:cubicBezTo>
                      <a:pt x="205" y="28"/>
                      <a:pt x="200" y="25"/>
                      <a:pt x="200" y="29"/>
                    </a:cubicBezTo>
                    <a:cubicBezTo>
                      <a:pt x="194" y="28"/>
                      <a:pt x="185" y="26"/>
                      <a:pt x="181" y="32"/>
                    </a:cubicBezTo>
                    <a:cubicBezTo>
                      <a:pt x="183" y="37"/>
                      <a:pt x="191" y="32"/>
                      <a:pt x="193" y="30"/>
                    </a:cubicBezTo>
                    <a:cubicBezTo>
                      <a:pt x="195" y="31"/>
                      <a:pt x="192" y="33"/>
                      <a:pt x="193" y="36"/>
                    </a:cubicBezTo>
                    <a:cubicBezTo>
                      <a:pt x="186" y="36"/>
                      <a:pt x="182" y="39"/>
                      <a:pt x="176" y="40"/>
                    </a:cubicBezTo>
                    <a:cubicBezTo>
                      <a:pt x="173" y="41"/>
                      <a:pt x="171" y="43"/>
                      <a:pt x="170" y="45"/>
                    </a:cubicBezTo>
                    <a:cubicBezTo>
                      <a:pt x="169" y="46"/>
                      <a:pt x="166" y="45"/>
                      <a:pt x="165" y="45"/>
                    </a:cubicBezTo>
                    <a:cubicBezTo>
                      <a:pt x="163" y="46"/>
                      <a:pt x="164" y="48"/>
                      <a:pt x="163" y="49"/>
                    </a:cubicBezTo>
                    <a:cubicBezTo>
                      <a:pt x="161" y="50"/>
                      <a:pt x="157" y="47"/>
                      <a:pt x="157" y="51"/>
                    </a:cubicBezTo>
                    <a:cubicBezTo>
                      <a:pt x="157" y="54"/>
                      <a:pt x="152" y="52"/>
                      <a:pt x="152" y="55"/>
                    </a:cubicBezTo>
                    <a:cubicBezTo>
                      <a:pt x="151" y="59"/>
                      <a:pt x="146" y="56"/>
                      <a:pt x="144" y="58"/>
                    </a:cubicBezTo>
                    <a:cubicBezTo>
                      <a:pt x="142" y="61"/>
                      <a:pt x="137" y="60"/>
                      <a:pt x="133" y="62"/>
                    </a:cubicBezTo>
                    <a:cubicBezTo>
                      <a:pt x="132" y="62"/>
                      <a:pt x="133" y="64"/>
                      <a:pt x="131" y="64"/>
                    </a:cubicBezTo>
                    <a:cubicBezTo>
                      <a:pt x="126" y="64"/>
                      <a:pt x="129" y="66"/>
                      <a:pt x="127" y="68"/>
                    </a:cubicBezTo>
                    <a:cubicBezTo>
                      <a:pt x="127" y="68"/>
                      <a:pt x="126" y="68"/>
                      <a:pt x="125" y="68"/>
                    </a:cubicBezTo>
                    <a:cubicBezTo>
                      <a:pt x="124" y="68"/>
                      <a:pt x="120" y="71"/>
                      <a:pt x="114" y="70"/>
                    </a:cubicBezTo>
                    <a:cubicBezTo>
                      <a:pt x="115" y="72"/>
                      <a:pt x="122" y="73"/>
                      <a:pt x="114" y="73"/>
                    </a:cubicBezTo>
                    <a:cubicBezTo>
                      <a:pt x="115" y="77"/>
                      <a:pt x="124" y="74"/>
                      <a:pt x="122" y="81"/>
                    </a:cubicBezTo>
                    <a:cubicBezTo>
                      <a:pt x="118" y="77"/>
                      <a:pt x="118" y="81"/>
                      <a:pt x="118" y="86"/>
                    </a:cubicBezTo>
                    <a:cubicBezTo>
                      <a:pt x="114" y="81"/>
                      <a:pt x="112" y="88"/>
                      <a:pt x="109" y="90"/>
                    </a:cubicBezTo>
                    <a:cubicBezTo>
                      <a:pt x="105" y="92"/>
                      <a:pt x="100" y="90"/>
                      <a:pt x="97" y="94"/>
                    </a:cubicBezTo>
                    <a:cubicBezTo>
                      <a:pt x="96" y="96"/>
                      <a:pt x="99" y="95"/>
                      <a:pt x="99" y="96"/>
                    </a:cubicBezTo>
                    <a:cubicBezTo>
                      <a:pt x="100" y="97"/>
                      <a:pt x="93" y="99"/>
                      <a:pt x="97" y="99"/>
                    </a:cubicBezTo>
                    <a:cubicBezTo>
                      <a:pt x="95" y="105"/>
                      <a:pt x="85" y="101"/>
                      <a:pt x="83" y="107"/>
                    </a:cubicBezTo>
                    <a:cubicBezTo>
                      <a:pt x="86" y="110"/>
                      <a:pt x="91" y="111"/>
                      <a:pt x="97" y="111"/>
                    </a:cubicBezTo>
                    <a:cubicBezTo>
                      <a:pt x="99" y="117"/>
                      <a:pt x="88" y="112"/>
                      <a:pt x="88" y="116"/>
                    </a:cubicBezTo>
                    <a:cubicBezTo>
                      <a:pt x="88" y="119"/>
                      <a:pt x="86" y="116"/>
                      <a:pt x="84" y="116"/>
                    </a:cubicBezTo>
                    <a:cubicBezTo>
                      <a:pt x="80" y="116"/>
                      <a:pt x="78" y="122"/>
                      <a:pt x="73" y="120"/>
                    </a:cubicBezTo>
                    <a:cubicBezTo>
                      <a:pt x="72" y="118"/>
                      <a:pt x="69" y="118"/>
                      <a:pt x="70" y="114"/>
                    </a:cubicBezTo>
                    <a:cubicBezTo>
                      <a:pt x="60" y="113"/>
                      <a:pt x="54" y="116"/>
                      <a:pt x="45" y="114"/>
                    </a:cubicBezTo>
                    <a:cubicBezTo>
                      <a:pt x="45" y="114"/>
                      <a:pt x="43" y="112"/>
                      <a:pt x="43" y="112"/>
                    </a:cubicBezTo>
                    <a:cubicBezTo>
                      <a:pt x="40" y="112"/>
                      <a:pt x="39" y="116"/>
                      <a:pt x="36" y="116"/>
                    </a:cubicBezTo>
                    <a:cubicBezTo>
                      <a:pt x="27" y="117"/>
                      <a:pt x="20" y="114"/>
                      <a:pt x="10" y="112"/>
                    </a:cubicBezTo>
                    <a:cubicBezTo>
                      <a:pt x="13" y="109"/>
                      <a:pt x="17" y="107"/>
                      <a:pt x="23" y="107"/>
                    </a:cubicBezTo>
                    <a:cubicBezTo>
                      <a:pt x="27" y="106"/>
                      <a:pt x="23" y="99"/>
                      <a:pt x="27" y="97"/>
                    </a:cubicBezTo>
                    <a:cubicBezTo>
                      <a:pt x="32" y="99"/>
                      <a:pt x="31" y="95"/>
                      <a:pt x="36" y="96"/>
                    </a:cubicBezTo>
                    <a:cubicBezTo>
                      <a:pt x="36" y="102"/>
                      <a:pt x="43" y="101"/>
                      <a:pt x="49" y="101"/>
                    </a:cubicBezTo>
                    <a:cubicBezTo>
                      <a:pt x="53" y="100"/>
                      <a:pt x="47" y="98"/>
                      <a:pt x="51" y="96"/>
                    </a:cubicBezTo>
                    <a:cubicBezTo>
                      <a:pt x="50" y="91"/>
                      <a:pt x="40" y="97"/>
                      <a:pt x="43" y="88"/>
                    </a:cubicBezTo>
                    <a:cubicBezTo>
                      <a:pt x="36" y="90"/>
                      <a:pt x="33" y="93"/>
                      <a:pt x="25" y="90"/>
                    </a:cubicBezTo>
                    <a:cubicBezTo>
                      <a:pt x="26" y="86"/>
                      <a:pt x="30" y="85"/>
                      <a:pt x="34" y="84"/>
                    </a:cubicBezTo>
                    <a:cubicBezTo>
                      <a:pt x="36" y="83"/>
                      <a:pt x="38" y="81"/>
                      <a:pt x="40" y="79"/>
                    </a:cubicBezTo>
                    <a:cubicBezTo>
                      <a:pt x="42" y="79"/>
                      <a:pt x="43" y="78"/>
                      <a:pt x="43" y="77"/>
                    </a:cubicBezTo>
                    <a:cubicBezTo>
                      <a:pt x="48" y="76"/>
                      <a:pt x="51" y="77"/>
                      <a:pt x="53" y="79"/>
                    </a:cubicBezTo>
                    <a:cubicBezTo>
                      <a:pt x="55" y="78"/>
                      <a:pt x="57" y="76"/>
                      <a:pt x="58" y="73"/>
                    </a:cubicBezTo>
                    <a:cubicBezTo>
                      <a:pt x="59" y="70"/>
                      <a:pt x="54" y="73"/>
                      <a:pt x="53" y="71"/>
                    </a:cubicBezTo>
                    <a:cubicBezTo>
                      <a:pt x="52" y="71"/>
                      <a:pt x="51" y="67"/>
                      <a:pt x="51" y="66"/>
                    </a:cubicBezTo>
                    <a:cubicBezTo>
                      <a:pt x="50" y="65"/>
                      <a:pt x="48" y="64"/>
                      <a:pt x="49" y="62"/>
                    </a:cubicBezTo>
                    <a:cubicBezTo>
                      <a:pt x="48" y="63"/>
                      <a:pt x="46" y="64"/>
                      <a:pt x="43" y="64"/>
                    </a:cubicBezTo>
                    <a:cubicBezTo>
                      <a:pt x="44" y="60"/>
                      <a:pt x="43" y="58"/>
                      <a:pt x="40" y="58"/>
                    </a:cubicBezTo>
                    <a:cubicBezTo>
                      <a:pt x="41" y="55"/>
                      <a:pt x="43" y="52"/>
                      <a:pt x="49" y="53"/>
                    </a:cubicBezTo>
                    <a:cubicBezTo>
                      <a:pt x="54" y="52"/>
                      <a:pt x="53" y="59"/>
                      <a:pt x="60" y="56"/>
                    </a:cubicBezTo>
                    <a:cubicBezTo>
                      <a:pt x="60" y="59"/>
                      <a:pt x="61" y="60"/>
                      <a:pt x="62" y="60"/>
                    </a:cubicBezTo>
                    <a:cubicBezTo>
                      <a:pt x="68" y="62"/>
                      <a:pt x="65" y="54"/>
                      <a:pt x="68" y="53"/>
                    </a:cubicBezTo>
                    <a:cubicBezTo>
                      <a:pt x="77" y="51"/>
                      <a:pt x="85" y="48"/>
                      <a:pt x="90" y="42"/>
                    </a:cubicBezTo>
                    <a:cubicBezTo>
                      <a:pt x="90" y="37"/>
                      <a:pt x="87" y="44"/>
                      <a:pt x="83" y="42"/>
                    </a:cubicBezTo>
                    <a:cubicBezTo>
                      <a:pt x="80" y="44"/>
                      <a:pt x="75" y="44"/>
                      <a:pt x="73" y="47"/>
                    </a:cubicBezTo>
                    <a:cubicBezTo>
                      <a:pt x="68" y="46"/>
                      <a:pt x="59" y="48"/>
                      <a:pt x="51" y="47"/>
                    </a:cubicBezTo>
                    <a:cubicBezTo>
                      <a:pt x="46" y="47"/>
                      <a:pt x="44" y="44"/>
                      <a:pt x="38" y="47"/>
                    </a:cubicBezTo>
                    <a:cubicBezTo>
                      <a:pt x="36" y="40"/>
                      <a:pt x="31" y="48"/>
                      <a:pt x="29" y="42"/>
                    </a:cubicBezTo>
                    <a:cubicBezTo>
                      <a:pt x="26" y="45"/>
                      <a:pt x="21" y="40"/>
                      <a:pt x="14" y="42"/>
                    </a:cubicBezTo>
                    <a:cubicBezTo>
                      <a:pt x="15" y="36"/>
                      <a:pt x="8" y="39"/>
                      <a:pt x="6" y="36"/>
                    </a:cubicBezTo>
                    <a:cubicBezTo>
                      <a:pt x="5" y="31"/>
                      <a:pt x="10" y="32"/>
                      <a:pt x="12" y="30"/>
                    </a:cubicBezTo>
                    <a:cubicBezTo>
                      <a:pt x="12" y="25"/>
                      <a:pt x="0" y="33"/>
                      <a:pt x="2" y="25"/>
                    </a:cubicBezTo>
                    <a:cubicBezTo>
                      <a:pt x="11" y="22"/>
                      <a:pt x="25" y="21"/>
                      <a:pt x="38" y="19"/>
                    </a:cubicBezTo>
                    <a:cubicBezTo>
                      <a:pt x="40" y="19"/>
                      <a:pt x="39" y="17"/>
                      <a:pt x="40" y="15"/>
                    </a:cubicBezTo>
                    <a:cubicBezTo>
                      <a:pt x="49" y="17"/>
                      <a:pt x="57" y="13"/>
                      <a:pt x="62" y="15"/>
                    </a:cubicBezTo>
                    <a:cubicBezTo>
                      <a:pt x="64" y="14"/>
                      <a:pt x="65" y="12"/>
                      <a:pt x="66" y="10"/>
                    </a:cubicBezTo>
                    <a:cubicBezTo>
                      <a:pt x="77" y="9"/>
                      <a:pt x="87" y="6"/>
                      <a:pt x="96" y="8"/>
                    </a:cubicBezTo>
                    <a:cubicBezTo>
                      <a:pt x="97" y="8"/>
                      <a:pt x="97" y="6"/>
                      <a:pt x="97" y="4"/>
                    </a:cubicBezTo>
                    <a:cubicBezTo>
                      <a:pt x="105" y="5"/>
                      <a:pt x="115" y="3"/>
                      <a:pt x="120" y="6"/>
                    </a:cubicBezTo>
                    <a:cubicBezTo>
                      <a:pt x="121" y="3"/>
                      <a:pt x="129" y="6"/>
                      <a:pt x="129" y="2"/>
                    </a:cubicBezTo>
                    <a:cubicBezTo>
                      <a:pt x="134" y="4"/>
                      <a:pt x="141" y="5"/>
                      <a:pt x="148" y="4"/>
                    </a:cubicBezTo>
                    <a:cubicBezTo>
                      <a:pt x="148" y="3"/>
                      <a:pt x="147" y="3"/>
                      <a:pt x="146" y="2"/>
                    </a:cubicBezTo>
                    <a:cubicBezTo>
                      <a:pt x="146" y="0"/>
                      <a:pt x="148" y="1"/>
                      <a:pt x="148" y="2"/>
                    </a:cubicBezTo>
                    <a:cubicBezTo>
                      <a:pt x="156" y="4"/>
                      <a:pt x="169" y="1"/>
                      <a:pt x="178" y="2"/>
                    </a:cubicBezTo>
                    <a:cubicBezTo>
                      <a:pt x="178" y="2"/>
                      <a:pt x="177" y="6"/>
                      <a:pt x="178" y="6"/>
                    </a:cubicBezTo>
                    <a:cubicBezTo>
                      <a:pt x="192" y="6"/>
                      <a:pt x="193" y="3"/>
                      <a:pt x="209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9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1" name="íṡ1îdè">
                <a:extLst>
                  <a:ext uri="{FF2B5EF4-FFF2-40B4-BE49-F238E27FC236}">
                    <a16:creationId xmlns:a16="http://schemas.microsoft.com/office/drawing/2014/main" id="{08D1B396-BE6F-4A79-BA9B-E0D887D37A74}"/>
                  </a:ext>
                </a:extLst>
              </p:cNvPr>
              <p:cNvSpPr/>
              <p:nvPr/>
            </p:nvSpPr>
            <p:spPr bwMode="auto">
              <a:xfrm>
                <a:off x="7842478" y="2137390"/>
                <a:ext cx="170056" cy="62654"/>
              </a:xfrm>
              <a:custGeom>
                <a:avLst/>
                <a:gdLst>
                  <a:gd name="T0" fmla="*/ 17 w 64"/>
                  <a:gd name="T1" fmla="*/ 3 h 24"/>
                  <a:gd name="T2" fmla="*/ 17 w 64"/>
                  <a:gd name="T3" fmla="*/ 5 h 24"/>
                  <a:gd name="T4" fmla="*/ 22 w 64"/>
                  <a:gd name="T5" fmla="*/ 10 h 24"/>
                  <a:gd name="T6" fmla="*/ 28 w 64"/>
                  <a:gd name="T7" fmla="*/ 7 h 24"/>
                  <a:gd name="T8" fmla="*/ 37 w 64"/>
                  <a:gd name="T9" fmla="*/ 10 h 24"/>
                  <a:gd name="T10" fmla="*/ 54 w 64"/>
                  <a:gd name="T11" fmla="*/ 7 h 24"/>
                  <a:gd name="T12" fmla="*/ 61 w 64"/>
                  <a:gd name="T13" fmla="*/ 10 h 24"/>
                  <a:gd name="T14" fmla="*/ 58 w 64"/>
                  <a:gd name="T15" fmla="*/ 18 h 24"/>
                  <a:gd name="T16" fmla="*/ 41 w 64"/>
                  <a:gd name="T17" fmla="*/ 20 h 24"/>
                  <a:gd name="T18" fmla="*/ 30 w 64"/>
                  <a:gd name="T19" fmla="*/ 24 h 24"/>
                  <a:gd name="T20" fmla="*/ 11 w 64"/>
                  <a:gd name="T21" fmla="*/ 10 h 24"/>
                  <a:gd name="T22" fmla="*/ 2 w 64"/>
                  <a:gd name="T23" fmla="*/ 9 h 24"/>
                  <a:gd name="T24" fmla="*/ 17 w 64"/>
                  <a:gd name="T25" fmla="*/ 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24">
                    <a:moveTo>
                      <a:pt x="17" y="3"/>
                    </a:moveTo>
                    <a:cubicBezTo>
                      <a:pt x="19" y="3"/>
                      <a:pt x="18" y="5"/>
                      <a:pt x="17" y="5"/>
                    </a:cubicBezTo>
                    <a:cubicBezTo>
                      <a:pt x="16" y="9"/>
                      <a:pt x="25" y="4"/>
                      <a:pt x="22" y="10"/>
                    </a:cubicBezTo>
                    <a:cubicBezTo>
                      <a:pt x="26" y="11"/>
                      <a:pt x="25" y="7"/>
                      <a:pt x="28" y="7"/>
                    </a:cubicBezTo>
                    <a:cubicBezTo>
                      <a:pt x="32" y="11"/>
                      <a:pt x="36" y="3"/>
                      <a:pt x="37" y="10"/>
                    </a:cubicBezTo>
                    <a:cubicBezTo>
                      <a:pt x="42" y="9"/>
                      <a:pt x="49" y="8"/>
                      <a:pt x="54" y="7"/>
                    </a:cubicBezTo>
                    <a:cubicBezTo>
                      <a:pt x="53" y="12"/>
                      <a:pt x="63" y="5"/>
                      <a:pt x="61" y="10"/>
                    </a:cubicBezTo>
                    <a:cubicBezTo>
                      <a:pt x="64" y="16"/>
                      <a:pt x="50" y="14"/>
                      <a:pt x="58" y="18"/>
                    </a:cubicBezTo>
                    <a:cubicBezTo>
                      <a:pt x="56" y="22"/>
                      <a:pt x="46" y="19"/>
                      <a:pt x="41" y="20"/>
                    </a:cubicBezTo>
                    <a:cubicBezTo>
                      <a:pt x="37" y="20"/>
                      <a:pt x="33" y="22"/>
                      <a:pt x="30" y="24"/>
                    </a:cubicBezTo>
                    <a:cubicBezTo>
                      <a:pt x="22" y="20"/>
                      <a:pt x="15" y="17"/>
                      <a:pt x="11" y="10"/>
                    </a:cubicBezTo>
                    <a:cubicBezTo>
                      <a:pt x="8" y="9"/>
                      <a:pt x="1" y="13"/>
                      <a:pt x="2" y="9"/>
                    </a:cubicBezTo>
                    <a:cubicBezTo>
                      <a:pt x="0" y="0"/>
                      <a:pt x="16" y="9"/>
                      <a:pt x="17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2" name="îšḻîďè">
                <a:extLst>
                  <a:ext uri="{FF2B5EF4-FFF2-40B4-BE49-F238E27FC236}">
                    <a16:creationId xmlns:a16="http://schemas.microsoft.com/office/drawing/2014/main" id="{2896A26E-0410-425A-85D9-2D342A6C7A43}"/>
                  </a:ext>
                </a:extLst>
              </p:cNvPr>
              <p:cNvSpPr/>
              <p:nvPr/>
            </p:nvSpPr>
            <p:spPr bwMode="auto">
              <a:xfrm>
                <a:off x="5169920" y="2221526"/>
                <a:ext cx="80554" cy="25061"/>
              </a:xfrm>
              <a:custGeom>
                <a:avLst/>
                <a:gdLst>
                  <a:gd name="T0" fmla="*/ 28 w 30"/>
                  <a:gd name="T1" fmla="*/ 1 h 9"/>
                  <a:gd name="T2" fmla="*/ 17 w 30"/>
                  <a:gd name="T3" fmla="*/ 6 h 9"/>
                  <a:gd name="T4" fmla="*/ 13 w 30"/>
                  <a:gd name="T5" fmla="*/ 8 h 9"/>
                  <a:gd name="T6" fmla="*/ 6 w 30"/>
                  <a:gd name="T7" fmla="*/ 8 h 9"/>
                  <a:gd name="T8" fmla="*/ 10 w 30"/>
                  <a:gd name="T9" fmla="*/ 3 h 9"/>
                  <a:gd name="T10" fmla="*/ 28 w 30"/>
                  <a:gd name="T1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9">
                    <a:moveTo>
                      <a:pt x="28" y="1"/>
                    </a:moveTo>
                    <a:cubicBezTo>
                      <a:pt x="30" y="7"/>
                      <a:pt x="22" y="6"/>
                      <a:pt x="17" y="6"/>
                    </a:cubicBezTo>
                    <a:cubicBezTo>
                      <a:pt x="15" y="7"/>
                      <a:pt x="15" y="8"/>
                      <a:pt x="13" y="8"/>
                    </a:cubicBezTo>
                    <a:cubicBezTo>
                      <a:pt x="10" y="8"/>
                      <a:pt x="6" y="6"/>
                      <a:pt x="6" y="8"/>
                    </a:cubicBezTo>
                    <a:cubicBezTo>
                      <a:pt x="0" y="9"/>
                      <a:pt x="9" y="2"/>
                      <a:pt x="10" y="3"/>
                    </a:cubicBezTo>
                    <a:cubicBezTo>
                      <a:pt x="13" y="7"/>
                      <a:pt x="22" y="0"/>
                      <a:pt x="28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3" name="isḻîḓè">
                <a:extLst>
                  <a:ext uri="{FF2B5EF4-FFF2-40B4-BE49-F238E27FC236}">
                    <a16:creationId xmlns:a16="http://schemas.microsoft.com/office/drawing/2014/main" id="{4AD5D929-2C92-4C6C-9502-738A87C5661E}"/>
                  </a:ext>
                </a:extLst>
              </p:cNvPr>
              <p:cNvSpPr/>
              <p:nvPr/>
            </p:nvSpPr>
            <p:spPr bwMode="auto">
              <a:xfrm>
                <a:off x="5483181" y="2221526"/>
                <a:ext cx="71602" cy="48333"/>
              </a:xfrm>
              <a:custGeom>
                <a:avLst/>
                <a:gdLst>
                  <a:gd name="T0" fmla="*/ 13 w 27"/>
                  <a:gd name="T1" fmla="*/ 1 h 18"/>
                  <a:gd name="T2" fmla="*/ 9 w 27"/>
                  <a:gd name="T3" fmla="*/ 3 h 18"/>
                  <a:gd name="T4" fmla="*/ 18 w 27"/>
                  <a:gd name="T5" fmla="*/ 8 h 18"/>
                  <a:gd name="T6" fmla="*/ 22 w 27"/>
                  <a:gd name="T7" fmla="*/ 6 h 18"/>
                  <a:gd name="T8" fmla="*/ 11 w 27"/>
                  <a:gd name="T9" fmla="*/ 18 h 18"/>
                  <a:gd name="T10" fmla="*/ 0 w 27"/>
                  <a:gd name="T11" fmla="*/ 5 h 18"/>
                  <a:gd name="T12" fmla="*/ 13 w 27"/>
                  <a:gd name="T13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18">
                    <a:moveTo>
                      <a:pt x="13" y="1"/>
                    </a:moveTo>
                    <a:cubicBezTo>
                      <a:pt x="13" y="3"/>
                      <a:pt x="10" y="2"/>
                      <a:pt x="9" y="3"/>
                    </a:cubicBezTo>
                    <a:cubicBezTo>
                      <a:pt x="9" y="8"/>
                      <a:pt x="21" y="0"/>
                      <a:pt x="18" y="8"/>
                    </a:cubicBezTo>
                    <a:cubicBezTo>
                      <a:pt x="20" y="9"/>
                      <a:pt x="22" y="8"/>
                      <a:pt x="22" y="6"/>
                    </a:cubicBezTo>
                    <a:cubicBezTo>
                      <a:pt x="27" y="12"/>
                      <a:pt x="12" y="13"/>
                      <a:pt x="11" y="18"/>
                    </a:cubicBezTo>
                    <a:cubicBezTo>
                      <a:pt x="6" y="14"/>
                      <a:pt x="7" y="5"/>
                      <a:pt x="0" y="5"/>
                    </a:cubicBezTo>
                    <a:cubicBezTo>
                      <a:pt x="2" y="1"/>
                      <a:pt x="9" y="3"/>
                      <a:pt x="13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4" name="íšļîďê">
                <a:extLst>
                  <a:ext uri="{FF2B5EF4-FFF2-40B4-BE49-F238E27FC236}">
                    <a16:creationId xmlns:a16="http://schemas.microsoft.com/office/drawing/2014/main" id="{2B940780-12B2-4B75-B00E-8AD9362E11D7}"/>
                  </a:ext>
                </a:extLst>
              </p:cNvPr>
              <p:cNvSpPr/>
              <p:nvPr/>
            </p:nvSpPr>
            <p:spPr bwMode="auto">
              <a:xfrm>
                <a:off x="7108555" y="2275228"/>
                <a:ext cx="4186948" cy="2744202"/>
              </a:xfrm>
              <a:custGeom>
                <a:avLst/>
                <a:gdLst>
                  <a:gd name="T0" fmla="*/ 936 w 1575"/>
                  <a:gd name="T1" fmla="*/ 72 h 1033"/>
                  <a:gd name="T2" fmla="*/ 1105 w 1575"/>
                  <a:gd name="T3" fmla="*/ 72 h 1033"/>
                  <a:gd name="T4" fmla="*/ 1247 w 1575"/>
                  <a:gd name="T5" fmla="*/ 85 h 1033"/>
                  <a:gd name="T6" fmla="*/ 1432 w 1575"/>
                  <a:gd name="T7" fmla="*/ 115 h 1033"/>
                  <a:gd name="T8" fmla="*/ 1575 w 1575"/>
                  <a:gd name="T9" fmla="*/ 162 h 1033"/>
                  <a:gd name="T10" fmla="*/ 1484 w 1575"/>
                  <a:gd name="T11" fmla="*/ 184 h 1033"/>
                  <a:gd name="T12" fmla="*/ 1366 w 1575"/>
                  <a:gd name="T13" fmla="*/ 273 h 1033"/>
                  <a:gd name="T14" fmla="*/ 1320 w 1575"/>
                  <a:gd name="T15" fmla="*/ 301 h 1033"/>
                  <a:gd name="T16" fmla="*/ 1381 w 1575"/>
                  <a:gd name="T17" fmla="*/ 208 h 1033"/>
                  <a:gd name="T18" fmla="*/ 1247 w 1575"/>
                  <a:gd name="T19" fmla="*/ 247 h 1033"/>
                  <a:gd name="T20" fmla="*/ 1204 w 1575"/>
                  <a:gd name="T21" fmla="*/ 313 h 1033"/>
                  <a:gd name="T22" fmla="*/ 1130 w 1575"/>
                  <a:gd name="T23" fmla="*/ 415 h 1033"/>
                  <a:gd name="T24" fmla="*/ 1081 w 1575"/>
                  <a:gd name="T25" fmla="*/ 439 h 1033"/>
                  <a:gd name="T26" fmla="*/ 1061 w 1575"/>
                  <a:gd name="T27" fmla="*/ 464 h 1033"/>
                  <a:gd name="T28" fmla="*/ 993 w 1575"/>
                  <a:gd name="T29" fmla="*/ 587 h 1033"/>
                  <a:gd name="T30" fmla="*/ 956 w 1575"/>
                  <a:gd name="T31" fmla="*/ 674 h 1033"/>
                  <a:gd name="T32" fmla="*/ 895 w 1575"/>
                  <a:gd name="T33" fmla="*/ 685 h 1033"/>
                  <a:gd name="T34" fmla="*/ 882 w 1575"/>
                  <a:gd name="T35" fmla="*/ 689 h 1033"/>
                  <a:gd name="T36" fmla="*/ 848 w 1575"/>
                  <a:gd name="T37" fmla="*/ 602 h 1033"/>
                  <a:gd name="T38" fmla="*/ 742 w 1575"/>
                  <a:gd name="T39" fmla="*/ 657 h 1033"/>
                  <a:gd name="T40" fmla="*/ 665 w 1575"/>
                  <a:gd name="T41" fmla="*/ 579 h 1033"/>
                  <a:gd name="T42" fmla="*/ 524 w 1575"/>
                  <a:gd name="T43" fmla="*/ 557 h 1033"/>
                  <a:gd name="T44" fmla="*/ 557 w 1575"/>
                  <a:gd name="T45" fmla="*/ 616 h 1033"/>
                  <a:gd name="T46" fmla="*/ 453 w 1575"/>
                  <a:gd name="T47" fmla="*/ 622 h 1033"/>
                  <a:gd name="T48" fmla="*/ 391 w 1575"/>
                  <a:gd name="T49" fmla="*/ 546 h 1033"/>
                  <a:gd name="T50" fmla="*/ 440 w 1575"/>
                  <a:gd name="T51" fmla="*/ 646 h 1033"/>
                  <a:gd name="T52" fmla="*/ 470 w 1575"/>
                  <a:gd name="T53" fmla="*/ 749 h 1033"/>
                  <a:gd name="T54" fmla="*/ 412 w 1575"/>
                  <a:gd name="T55" fmla="*/ 898 h 1033"/>
                  <a:gd name="T56" fmla="*/ 352 w 1575"/>
                  <a:gd name="T57" fmla="*/ 1013 h 1033"/>
                  <a:gd name="T58" fmla="*/ 237 w 1575"/>
                  <a:gd name="T59" fmla="*/ 924 h 1033"/>
                  <a:gd name="T60" fmla="*/ 224 w 1575"/>
                  <a:gd name="T61" fmla="*/ 788 h 1033"/>
                  <a:gd name="T62" fmla="*/ 47 w 1575"/>
                  <a:gd name="T63" fmla="*/ 702 h 1033"/>
                  <a:gd name="T64" fmla="*/ 6 w 1575"/>
                  <a:gd name="T65" fmla="*/ 588 h 1033"/>
                  <a:gd name="T66" fmla="*/ 162 w 1575"/>
                  <a:gd name="T67" fmla="*/ 465 h 1033"/>
                  <a:gd name="T68" fmla="*/ 263 w 1575"/>
                  <a:gd name="T69" fmla="*/ 512 h 1033"/>
                  <a:gd name="T70" fmla="*/ 378 w 1575"/>
                  <a:gd name="T71" fmla="*/ 512 h 1033"/>
                  <a:gd name="T72" fmla="*/ 309 w 1575"/>
                  <a:gd name="T73" fmla="*/ 436 h 1033"/>
                  <a:gd name="T74" fmla="*/ 255 w 1575"/>
                  <a:gd name="T75" fmla="*/ 402 h 1033"/>
                  <a:gd name="T76" fmla="*/ 259 w 1575"/>
                  <a:gd name="T77" fmla="*/ 432 h 1033"/>
                  <a:gd name="T78" fmla="*/ 158 w 1575"/>
                  <a:gd name="T79" fmla="*/ 408 h 1033"/>
                  <a:gd name="T80" fmla="*/ 116 w 1575"/>
                  <a:gd name="T81" fmla="*/ 406 h 1033"/>
                  <a:gd name="T82" fmla="*/ 158 w 1575"/>
                  <a:gd name="T83" fmla="*/ 329 h 1033"/>
                  <a:gd name="T84" fmla="*/ 214 w 1575"/>
                  <a:gd name="T85" fmla="*/ 292 h 1033"/>
                  <a:gd name="T86" fmla="*/ 317 w 1575"/>
                  <a:gd name="T87" fmla="*/ 247 h 1033"/>
                  <a:gd name="T88" fmla="*/ 313 w 1575"/>
                  <a:gd name="T89" fmla="*/ 197 h 1033"/>
                  <a:gd name="T90" fmla="*/ 278 w 1575"/>
                  <a:gd name="T91" fmla="*/ 238 h 1033"/>
                  <a:gd name="T92" fmla="*/ 183 w 1575"/>
                  <a:gd name="T93" fmla="*/ 251 h 1033"/>
                  <a:gd name="T94" fmla="*/ 227 w 1575"/>
                  <a:gd name="T95" fmla="*/ 167 h 1033"/>
                  <a:gd name="T96" fmla="*/ 354 w 1575"/>
                  <a:gd name="T97" fmla="*/ 106 h 1033"/>
                  <a:gd name="T98" fmla="*/ 397 w 1575"/>
                  <a:gd name="T99" fmla="*/ 154 h 1033"/>
                  <a:gd name="T100" fmla="*/ 470 w 1575"/>
                  <a:gd name="T101" fmla="*/ 134 h 1033"/>
                  <a:gd name="T102" fmla="*/ 596 w 1575"/>
                  <a:gd name="T103" fmla="*/ 126 h 1033"/>
                  <a:gd name="T104" fmla="*/ 660 w 1575"/>
                  <a:gd name="T105" fmla="*/ 83 h 1033"/>
                  <a:gd name="T106" fmla="*/ 705 w 1575"/>
                  <a:gd name="T107" fmla="*/ 130 h 1033"/>
                  <a:gd name="T108" fmla="*/ 734 w 1575"/>
                  <a:gd name="T109" fmla="*/ 81 h 1033"/>
                  <a:gd name="T110" fmla="*/ 889 w 1575"/>
                  <a:gd name="T111" fmla="*/ 18 h 1033"/>
                  <a:gd name="T112" fmla="*/ 373 w 1575"/>
                  <a:gd name="T113" fmla="*/ 374 h 1033"/>
                  <a:gd name="T114" fmla="*/ 449 w 1575"/>
                  <a:gd name="T115" fmla="*/ 424 h 1033"/>
                  <a:gd name="T116" fmla="*/ 531 w 1575"/>
                  <a:gd name="T117" fmla="*/ 411 h 1033"/>
                  <a:gd name="T118" fmla="*/ 505 w 1575"/>
                  <a:gd name="T119" fmla="*/ 451 h 1033"/>
                  <a:gd name="T120" fmla="*/ 375 w 1575"/>
                  <a:gd name="T121" fmla="*/ 762 h 10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5" h="1033">
                    <a:moveTo>
                      <a:pt x="949" y="11"/>
                    </a:moveTo>
                    <a:cubicBezTo>
                      <a:pt x="949" y="13"/>
                      <a:pt x="952" y="12"/>
                      <a:pt x="954" y="13"/>
                    </a:cubicBezTo>
                    <a:cubicBezTo>
                      <a:pt x="954" y="15"/>
                      <a:pt x="951" y="14"/>
                      <a:pt x="949" y="14"/>
                    </a:cubicBezTo>
                    <a:cubicBezTo>
                      <a:pt x="957" y="22"/>
                      <a:pt x="965" y="11"/>
                      <a:pt x="979" y="14"/>
                    </a:cubicBezTo>
                    <a:cubicBezTo>
                      <a:pt x="982" y="19"/>
                      <a:pt x="987" y="22"/>
                      <a:pt x="993" y="24"/>
                    </a:cubicBezTo>
                    <a:cubicBezTo>
                      <a:pt x="994" y="26"/>
                      <a:pt x="993" y="29"/>
                      <a:pt x="993" y="31"/>
                    </a:cubicBezTo>
                    <a:cubicBezTo>
                      <a:pt x="994" y="33"/>
                      <a:pt x="998" y="33"/>
                      <a:pt x="997" y="37"/>
                    </a:cubicBezTo>
                    <a:cubicBezTo>
                      <a:pt x="993" y="36"/>
                      <a:pt x="994" y="39"/>
                      <a:pt x="993" y="42"/>
                    </a:cubicBezTo>
                    <a:cubicBezTo>
                      <a:pt x="992" y="41"/>
                      <a:pt x="989" y="40"/>
                      <a:pt x="986" y="40"/>
                    </a:cubicBezTo>
                    <a:cubicBezTo>
                      <a:pt x="983" y="41"/>
                      <a:pt x="986" y="43"/>
                      <a:pt x="984" y="44"/>
                    </a:cubicBezTo>
                    <a:cubicBezTo>
                      <a:pt x="983" y="45"/>
                      <a:pt x="982" y="42"/>
                      <a:pt x="980" y="42"/>
                    </a:cubicBezTo>
                    <a:cubicBezTo>
                      <a:pt x="979" y="43"/>
                      <a:pt x="975" y="46"/>
                      <a:pt x="969" y="44"/>
                    </a:cubicBezTo>
                    <a:cubicBezTo>
                      <a:pt x="967" y="44"/>
                      <a:pt x="968" y="47"/>
                      <a:pt x="967" y="48"/>
                    </a:cubicBezTo>
                    <a:cubicBezTo>
                      <a:pt x="967" y="48"/>
                      <a:pt x="964" y="47"/>
                      <a:pt x="964" y="48"/>
                    </a:cubicBezTo>
                    <a:cubicBezTo>
                      <a:pt x="963" y="50"/>
                      <a:pt x="967" y="51"/>
                      <a:pt x="964" y="55"/>
                    </a:cubicBezTo>
                    <a:cubicBezTo>
                      <a:pt x="963" y="52"/>
                      <a:pt x="954" y="56"/>
                      <a:pt x="958" y="57"/>
                    </a:cubicBezTo>
                    <a:cubicBezTo>
                      <a:pt x="954" y="61"/>
                      <a:pt x="948" y="59"/>
                      <a:pt x="943" y="61"/>
                    </a:cubicBezTo>
                    <a:cubicBezTo>
                      <a:pt x="940" y="62"/>
                      <a:pt x="938" y="67"/>
                      <a:pt x="934" y="67"/>
                    </a:cubicBezTo>
                    <a:cubicBezTo>
                      <a:pt x="934" y="69"/>
                      <a:pt x="934" y="72"/>
                      <a:pt x="932" y="72"/>
                    </a:cubicBezTo>
                    <a:cubicBezTo>
                      <a:pt x="933" y="75"/>
                      <a:pt x="934" y="72"/>
                      <a:pt x="936" y="72"/>
                    </a:cubicBezTo>
                    <a:cubicBezTo>
                      <a:pt x="941" y="72"/>
                      <a:pt x="943" y="68"/>
                      <a:pt x="947" y="67"/>
                    </a:cubicBezTo>
                    <a:cubicBezTo>
                      <a:pt x="950" y="66"/>
                      <a:pt x="950" y="69"/>
                      <a:pt x="952" y="68"/>
                    </a:cubicBezTo>
                    <a:cubicBezTo>
                      <a:pt x="955" y="68"/>
                      <a:pt x="955" y="65"/>
                      <a:pt x="956" y="65"/>
                    </a:cubicBezTo>
                    <a:cubicBezTo>
                      <a:pt x="960" y="63"/>
                      <a:pt x="965" y="65"/>
                      <a:pt x="969" y="63"/>
                    </a:cubicBezTo>
                    <a:cubicBezTo>
                      <a:pt x="972" y="62"/>
                      <a:pt x="968" y="60"/>
                      <a:pt x="971" y="59"/>
                    </a:cubicBezTo>
                    <a:cubicBezTo>
                      <a:pt x="972" y="59"/>
                      <a:pt x="974" y="60"/>
                      <a:pt x="975" y="59"/>
                    </a:cubicBezTo>
                    <a:cubicBezTo>
                      <a:pt x="975" y="59"/>
                      <a:pt x="976" y="55"/>
                      <a:pt x="977" y="55"/>
                    </a:cubicBezTo>
                    <a:cubicBezTo>
                      <a:pt x="977" y="55"/>
                      <a:pt x="982" y="57"/>
                      <a:pt x="984" y="57"/>
                    </a:cubicBezTo>
                    <a:cubicBezTo>
                      <a:pt x="989" y="57"/>
                      <a:pt x="989" y="56"/>
                      <a:pt x="993" y="55"/>
                    </a:cubicBezTo>
                    <a:cubicBezTo>
                      <a:pt x="993" y="57"/>
                      <a:pt x="993" y="59"/>
                      <a:pt x="993" y="61"/>
                    </a:cubicBezTo>
                    <a:cubicBezTo>
                      <a:pt x="996" y="59"/>
                      <a:pt x="997" y="59"/>
                      <a:pt x="997" y="63"/>
                    </a:cubicBezTo>
                    <a:cubicBezTo>
                      <a:pt x="1007" y="62"/>
                      <a:pt x="1023" y="64"/>
                      <a:pt x="1038" y="63"/>
                    </a:cubicBezTo>
                    <a:cubicBezTo>
                      <a:pt x="1037" y="71"/>
                      <a:pt x="1051" y="65"/>
                      <a:pt x="1049" y="74"/>
                    </a:cubicBezTo>
                    <a:cubicBezTo>
                      <a:pt x="1051" y="71"/>
                      <a:pt x="1054" y="74"/>
                      <a:pt x="1057" y="74"/>
                    </a:cubicBezTo>
                    <a:cubicBezTo>
                      <a:pt x="1062" y="74"/>
                      <a:pt x="1069" y="72"/>
                      <a:pt x="1072" y="74"/>
                    </a:cubicBezTo>
                    <a:cubicBezTo>
                      <a:pt x="1076" y="74"/>
                      <a:pt x="1072" y="66"/>
                      <a:pt x="1076" y="65"/>
                    </a:cubicBezTo>
                    <a:cubicBezTo>
                      <a:pt x="1082" y="66"/>
                      <a:pt x="1088" y="65"/>
                      <a:pt x="1094" y="67"/>
                    </a:cubicBezTo>
                    <a:cubicBezTo>
                      <a:pt x="1094" y="67"/>
                      <a:pt x="1094" y="68"/>
                      <a:pt x="1094" y="68"/>
                    </a:cubicBezTo>
                    <a:cubicBezTo>
                      <a:pt x="1097" y="69"/>
                      <a:pt x="1101" y="68"/>
                      <a:pt x="1103" y="68"/>
                    </a:cubicBezTo>
                    <a:cubicBezTo>
                      <a:pt x="1104" y="69"/>
                      <a:pt x="1105" y="72"/>
                      <a:pt x="1105" y="72"/>
                    </a:cubicBezTo>
                    <a:cubicBezTo>
                      <a:pt x="1108" y="74"/>
                      <a:pt x="1113" y="71"/>
                      <a:pt x="1115" y="74"/>
                    </a:cubicBezTo>
                    <a:cubicBezTo>
                      <a:pt x="1114" y="78"/>
                      <a:pt x="1114" y="82"/>
                      <a:pt x="1109" y="81"/>
                    </a:cubicBezTo>
                    <a:cubicBezTo>
                      <a:pt x="1109" y="85"/>
                      <a:pt x="1112" y="86"/>
                      <a:pt x="1117" y="85"/>
                    </a:cubicBezTo>
                    <a:cubicBezTo>
                      <a:pt x="1115" y="96"/>
                      <a:pt x="1124" y="97"/>
                      <a:pt x="1128" y="102"/>
                    </a:cubicBezTo>
                    <a:cubicBezTo>
                      <a:pt x="1131" y="100"/>
                      <a:pt x="1134" y="99"/>
                      <a:pt x="1137" y="96"/>
                    </a:cubicBezTo>
                    <a:cubicBezTo>
                      <a:pt x="1138" y="95"/>
                      <a:pt x="1138" y="92"/>
                      <a:pt x="1139" y="91"/>
                    </a:cubicBezTo>
                    <a:cubicBezTo>
                      <a:pt x="1140" y="90"/>
                      <a:pt x="1143" y="91"/>
                      <a:pt x="1143" y="89"/>
                    </a:cubicBezTo>
                    <a:cubicBezTo>
                      <a:pt x="1148" y="88"/>
                      <a:pt x="1146" y="93"/>
                      <a:pt x="1148" y="95"/>
                    </a:cubicBezTo>
                    <a:cubicBezTo>
                      <a:pt x="1153" y="95"/>
                      <a:pt x="1157" y="95"/>
                      <a:pt x="1161" y="95"/>
                    </a:cubicBezTo>
                    <a:cubicBezTo>
                      <a:pt x="1163" y="93"/>
                      <a:pt x="1168" y="94"/>
                      <a:pt x="1167" y="89"/>
                    </a:cubicBezTo>
                    <a:cubicBezTo>
                      <a:pt x="1173" y="91"/>
                      <a:pt x="1187" y="85"/>
                      <a:pt x="1187" y="93"/>
                    </a:cubicBezTo>
                    <a:cubicBezTo>
                      <a:pt x="1193" y="93"/>
                      <a:pt x="1191" y="86"/>
                      <a:pt x="1199" y="89"/>
                    </a:cubicBezTo>
                    <a:cubicBezTo>
                      <a:pt x="1198" y="87"/>
                      <a:pt x="1196" y="87"/>
                      <a:pt x="1195" y="87"/>
                    </a:cubicBezTo>
                    <a:cubicBezTo>
                      <a:pt x="1196" y="86"/>
                      <a:pt x="1196" y="82"/>
                      <a:pt x="1199" y="81"/>
                    </a:cubicBezTo>
                    <a:cubicBezTo>
                      <a:pt x="1204" y="82"/>
                      <a:pt x="1202" y="75"/>
                      <a:pt x="1210" y="78"/>
                    </a:cubicBezTo>
                    <a:cubicBezTo>
                      <a:pt x="1212" y="78"/>
                      <a:pt x="1210" y="75"/>
                      <a:pt x="1210" y="76"/>
                    </a:cubicBezTo>
                    <a:cubicBezTo>
                      <a:pt x="1213" y="72"/>
                      <a:pt x="1218" y="75"/>
                      <a:pt x="1225" y="74"/>
                    </a:cubicBezTo>
                    <a:cubicBezTo>
                      <a:pt x="1223" y="84"/>
                      <a:pt x="1235" y="71"/>
                      <a:pt x="1232" y="80"/>
                    </a:cubicBezTo>
                    <a:cubicBezTo>
                      <a:pt x="1240" y="81"/>
                      <a:pt x="1246" y="79"/>
                      <a:pt x="1253" y="78"/>
                    </a:cubicBezTo>
                    <a:cubicBezTo>
                      <a:pt x="1253" y="83"/>
                      <a:pt x="1245" y="79"/>
                      <a:pt x="1247" y="85"/>
                    </a:cubicBezTo>
                    <a:cubicBezTo>
                      <a:pt x="1248" y="89"/>
                      <a:pt x="1254" y="87"/>
                      <a:pt x="1258" y="87"/>
                    </a:cubicBezTo>
                    <a:cubicBezTo>
                      <a:pt x="1265" y="87"/>
                      <a:pt x="1271" y="87"/>
                      <a:pt x="1277" y="85"/>
                    </a:cubicBezTo>
                    <a:cubicBezTo>
                      <a:pt x="1278" y="92"/>
                      <a:pt x="1287" y="92"/>
                      <a:pt x="1290" y="98"/>
                    </a:cubicBezTo>
                    <a:cubicBezTo>
                      <a:pt x="1294" y="97"/>
                      <a:pt x="1296" y="100"/>
                      <a:pt x="1299" y="100"/>
                    </a:cubicBezTo>
                    <a:cubicBezTo>
                      <a:pt x="1311" y="101"/>
                      <a:pt x="1324" y="98"/>
                      <a:pt x="1335" y="100"/>
                    </a:cubicBezTo>
                    <a:cubicBezTo>
                      <a:pt x="1339" y="101"/>
                      <a:pt x="1343" y="106"/>
                      <a:pt x="1348" y="104"/>
                    </a:cubicBezTo>
                    <a:cubicBezTo>
                      <a:pt x="1347" y="107"/>
                      <a:pt x="1349" y="107"/>
                      <a:pt x="1351" y="108"/>
                    </a:cubicBezTo>
                    <a:cubicBezTo>
                      <a:pt x="1351" y="110"/>
                      <a:pt x="1351" y="113"/>
                      <a:pt x="1351" y="115"/>
                    </a:cubicBezTo>
                    <a:cubicBezTo>
                      <a:pt x="1351" y="118"/>
                      <a:pt x="1358" y="115"/>
                      <a:pt x="1359" y="117"/>
                    </a:cubicBezTo>
                    <a:cubicBezTo>
                      <a:pt x="1361" y="120"/>
                      <a:pt x="1360" y="116"/>
                      <a:pt x="1363" y="117"/>
                    </a:cubicBezTo>
                    <a:cubicBezTo>
                      <a:pt x="1363" y="117"/>
                      <a:pt x="1363" y="119"/>
                      <a:pt x="1364" y="119"/>
                    </a:cubicBezTo>
                    <a:cubicBezTo>
                      <a:pt x="1367" y="119"/>
                      <a:pt x="1387" y="121"/>
                      <a:pt x="1389" y="119"/>
                    </a:cubicBezTo>
                    <a:cubicBezTo>
                      <a:pt x="1389" y="119"/>
                      <a:pt x="1389" y="117"/>
                      <a:pt x="1389" y="117"/>
                    </a:cubicBezTo>
                    <a:cubicBezTo>
                      <a:pt x="1390" y="117"/>
                      <a:pt x="1394" y="119"/>
                      <a:pt x="1394" y="119"/>
                    </a:cubicBezTo>
                    <a:cubicBezTo>
                      <a:pt x="1396" y="117"/>
                      <a:pt x="1399" y="116"/>
                      <a:pt x="1400" y="119"/>
                    </a:cubicBezTo>
                    <a:cubicBezTo>
                      <a:pt x="1403" y="115"/>
                      <a:pt x="1409" y="115"/>
                      <a:pt x="1415" y="113"/>
                    </a:cubicBezTo>
                    <a:cubicBezTo>
                      <a:pt x="1414" y="119"/>
                      <a:pt x="1416" y="122"/>
                      <a:pt x="1417" y="126"/>
                    </a:cubicBezTo>
                    <a:cubicBezTo>
                      <a:pt x="1424" y="126"/>
                      <a:pt x="1427" y="130"/>
                      <a:pt x="1433" y="126"/>
                    </a:cubicBezTo>
                    <a:cubicBezTo>
                      <a:pt x="1434" y="123"/>
                      <a:pt x="1432" y="123"/>
                      <a:pt x="1430" y="122"/>
                    </a:cubicBezTo>
                    <a:cubicBezTo>
                      <a:pt x="1431" y="121"/>
                      <a:pt x="1432" y="118"/>
                      <a:pt x="1432" y="115"/>
                    </a:cubicBezTo>
                    <a:cubicBezTo>
                      <a:pt x="1436" y="111"/>
                      <a:pt x="1448" y="113"/>
                      <a:pt x="1450" y="117"/>
                    </a:cubicBezTo>
                    <a:cubicBezTo>
                      <a:pt x="1458" y="117"/>
                      <a:pt x="1466" y="116"/>
                      <a:pt x="1474" y="117"/>
                    </a:cubicBezTo>
                    <a:cubicBezTo>
                      <a:pt x="1477" y="117"/>
                      <a:pt x="1483" y="121"/>
                      <a:pt x="1484" y="117"/>
                    </a:cubicBezTo>
                    <a:cubicBezTo>
                      <a:pt x="1488" y="119"/>
                      <a:pt x="1487" y="121"/>
                      <a:pt x="1493" y="122"/>
                    </a:cubicBezTo>
                    <a:cubicBezTo>
                      <a:pt x="1495" y="123"/>
                      <a:pt x="1496" y="126"/>
                      <a:pt x="1497" y="126"/>
                    </a:cubicBezTo>
                    <a:cubicBezTo>
                      <a:pt x="1498" y="126"/>
                      <a:pt x="1499" y="125"/>
                      <a:pt x="1499" y="124"/>
                    </a:cubicBezTo>
                    <a:cubicBezTo>
                      <a:pt x="1501" y="125"/>
                      <a:pt x="1499" y="127"/>
                      <a:pt x="1500" y="128"/>
                    </a:cubicBezTo>
                    <a:cubicBezTo>
                      <a:pt x="1501" y="129"/>
                      <a:pt x="1504" y="127"/>
                      <a:pt x="1504" y="128"/>
                    </a:cubicBezTo>
                    <a:cubicBezTo>
                      <a:pt x="1505" y="129"/>
                      <a:pt x="1509" y="130"/>
                      <a:pt x="1514" y="132"/>
                    </a:cubicBezTo>
                    <a:cubicBezTo>
                      <a:pt x="1516" y="133"/>
                      <a:pt x="1521" y="134"/>
                      <a:pt x="1525" y="136"/>
                    </a:cubicBezTo>
                    <a:cubicBezTo>
                      <a:pt x="1526" y="136"/>
                      <a:pt x="1526" y="139"/>
                      <a:pt x="1527" y="139"/>
                    </a:cubicBezTo>
                    <a:cubicBezTo>
                      <a:pt x="1527" y="140"/>
                      <a:pt x="1530" y="139"/>
                      <a:pt x="1530" y="139"/>
                    </a:cubicBezTo>
                    <a:cubicBezTo>
                      <a:pt x="1531" y="140"/>
                      <a:pt x="1530" y="142"/>
                      <a:pt x="1530" y="143"/>
                    </a:cubicBezTo>
                    <a:cubicBezTo>
                      <a:pt x="1531" y="144"/>
                      <a:pt x="1534" y="142"/>
                      <a:pt x="1534" y="143"/>
                    </a:cubicBezTo>
                    <a:cubicBezTo>
                      <a:pt x="1535" y="145"/>
                      <a:pt x="1532" y="151"/>
                      <a:pt x="1540" y="149"/>
                    </a:cubicBezTo>
                    <a:cubicBezTo>
                      <a:pt x="1540" y="153"/>
                      <a:pt x="1540" y="157"/>
                      <a:pt x="1540" y="162"/>
                    </a:cubicBezTo>
                    <a:cubicBezTo>
                      <a:pt x="1546" y="161"/>
                      <a:pt x="1551" y="160"/>
                      <a:pt x="1553" y="154"/>
                    </a:cubicBezTo>
                    <a:cubicBezTo>
                      <a:pt x="1558" y="157"/>
                      <a:pt x="1565" y="156"/>
                      <a:pt x="1569" y="158"/>
                    </a:cubicBezTo>
                    <a:cubicBezTo>
                      <a:pt x="1570" y="158"/>
                      <a:pt x="1569" y="161"/>
                      <a:pt x="1569" y="162"/>
                    </a:cubicBezTo>
                    <a:cubicBezTo>
                      <a:pt x="1570" y="163"/>
                      <a:pt x="1574" y="161"/>
                      <a:pt x="1575" y="162"/>
                    </a:cubicBezTo>
                    <a:cubicBezTo>
                      <a:pt x="1574" y="164"/>
                      <a:pt x="1571" y="164"/>
                      <a:pt x="1571" y="167"/>
                    </a:cubicBezTo>
                    <a:cubicBezTo>
                      <a:pt x="1568" y="168"/>
                      <a:pt x="1568" y="165"/>
                      <a:pt x="1566" y="165"/>
                    </a:cubicBezTo>
                    <a:cubicBezTo>
                      <a:pt x="1564" y="167"/>
                      <a:pt x="1564" y="170"/>
                      <a:pt x="1560" y="169"/>
                    </a:cubicBezTo>
                    <a:cubicBezTo>
                      <a:pt x="1561" y="172"/>
                      <a:pt x="1566" y="171"/>
                      <a:pt x="1564" y="177"/>
                    </a:cubicBezTo>
                    <a:cubicBezTo>
                      <a:pt x="1557" y="171"/>
                      <a:pt x="1563" y="179"/>
                      <a:pt x="1558" y="180"/>
                    </a:cubicBezTo>
                    <a:cubicBezTo>
                      <a:pt x="1557" y="181"/>
                      <a:pt x="1555" y="182"/>
                      <a:pt x="1554" y="184"/>
                    </a:cubicBezTo>
                    <a:cubicBezTo>
                      <a:pt x="1552" y="184"/>
                      <a:pt x="1551" y="183"/>
                      <a:pt x="1549" y="182"/>
                    </a:cubicBezTo>
                    <a:cubicBezTo>
                      <a:pt x="1548" y="181"/>
                      <a:pt x="1546" y="179"/>
                      <a:pt x="1545" y="178"/>
                    </a:cubicBezTo>
                    <a:cubicBezTo>
                      <a:pt x="1542" y="177"/>
                      <a:pt x="1540" y="178"/>
                      <a:pt x="1538" y="177"/>
                    </a:cubicBezTo>
                    <a:cubicBezTo>
                      <a:pt x="1536" y="176"/>
                      <a:pt x="1535" y="173"/>
                      <a:pt x="1534" y="173"/>
                    </a:cubicBezTo>
                    <a:cubicBezTo>
                      <a:pt x="1532" y="172"/>
                      <a:pt x="1529" y="173"/>
                      <a:pt x="1527" y="173"/>
                    </a:cubicBezTo>
                    <a:cubicBezTo>
                      <a:pt x="1526" y="173"/>
                      <a:pt x="1526" y="171"/>
                      <a:pt x="1525" y="171"/>
                    </a:cubicBezTo>
                    <a:cubicBezTo>
                      <a:pt x="1522" y="171"/>
                      <a:pt x="1520" y="164"/>
                      <a:pt x="1517" y="169"/>
                    </a:cubicBezTo>
                    <a:cubicBezTo>
                      <a:pt x="1515" y="169"/>
                      <a:pt x="1516" y="166"/>
                      <a:pt x="1515" y="163"/>
                    </a:cubicBezTo>
                    <a:cubicBezTo>
                      <a:pt x="1512" y="163"/>
                      <a:pt x="1508" y="163"/>
                      <a:pt x="1504" y="163"/>
                    </a:cubicBezTo>
                    <a:cubicBezTo>
                      <a:pt x="1500" y="164"/>
                      <a:pt x="1504" y="168"/>
                      <a:pt x="1504" y="167"/>
                    </a:cubicBezTo>
                    <a:cubicBezTo>
                      <a:pt x="1504" y="170"/>
                      <a:pt x="1500" y="170"/>
                      <a:pt x="1500" y="175"/>
                    </a:cubicBezTo>
                    <a:cubicBezTo>
                      <a:pt x="1492" y="174"/>
                      <a:pt x="1491" y="180"/>
                      <a:pt x="1482" y="178"/>
                    </a:cubicBezTo>
                    <a:cubicBezTo>
                      <a:pt x="1480" y="180"/>
                      <a:pt x="1480" y="183"/>
                      <a:pt x="1476" y="182"/>
                    </a:cubicBezTo>
                    <a:cubicBezTo>
                      <a:pt x="1477" y="185"/>
                      <a:pt x="1481" y="184"/>
                      <a:pt x="1484" y="184"/>
                    </a:cubicBezTo>
                    <a:cubicBezTo>
                      <a:pt x="1486" y="185"/>
                      <a:pt x="1487" y="187"/>
                      <a:pt x="1489" y="188"/>
                    </a:cubicBezTo>
                    <a:cubicBezTo>
                      <a:pt x="1488" y="194"/>
                      <a:pt x="1488" y="192"/>
                      <a:pt x="1491" y="195"/>
                    </a:cubicBezTo>
                    <a:cubicBezTo>
                      <a:pt x="1493" y="199"/>
                      <a:pt x="1498" y="200"/>
                      <a:pt x="1500" y="203"/>
                    </a:cubicBezTo>
                    <a:cubicBezTo>
                      <a:pt x="1500" y="203"/>
                      <a:pt x="1495" y="208"/>
                      <a:pt x="1495" y="208"/>
                    </a:cubicBezTo>
                    <a:cubicBezTo>
                      <a:pt x="1490" y="209"/>
                      <a:pt x="1490" y="204"/>
                      <a:pt x="1487" y="204"/>
                    </a:cubicBezTo>
                    <a:cubicBezTo>
                      <a:pt x="1488" y="204"/>
                      <a:pt x="1490" y="208"/>
                      <a:pt x="1487" y="208"/>
                    </a:cubicBezTo>
                    <a:cubicBezTo>
                      <a:pt x="1482" y="209"/>
                      <a:pt x="1473" y="208"/>
                      <a:pt x="1467" y="210"/>
                    </a:cubicBezTo>
                    <a:cubicBezTo>
                      <a:pt x="1464" y="211"/>
                      <a:pt x="1457" y="213"/>
                      <a:pt x="1458" y="218"/>
                    </a:cubicBezTo>
                    <a:cubicBezTo>
                      <a:pt x="1449" y="216"/>
                      <a:pt x="1448" y="222"/>
                      <a:pt x="1443" y="223"/>
                    </a:cubicBezTo>
                    <a:cubicBezTo>
                      <a:pt x="1441" y="225"/>
                      <a:pt x="1441" y="226"/>
                      <a:pt x="1439" y="227"/>
                    </a:cubicBezTo>
                    <a:cubicBezTo>
                      <a:pt x="1438" y="228"/>
                      <a:pt x="1435" y="231"/>
                      <a:pt x="1433" y="231"/>
                    </a:cubicBezTo>
                    <a:cubicBezTo>
                      <a:pt x="1432" y="231"/>
                      <a:pt x="1430" y="233"/>
                      <a:pt x="1430" y="234"/>
                    </a:cubicBezTo>
                    <a:cubicBezTo>
                      <a:pt x="1424" y="233"/>
                      <a:pt x="1414" y="237"/>
                      <a:pt x="1411" y="232"/>
                    </a:cubicBezTo>
                    <a:cubicBezTo>
                      <a:pt x="1409" y="234"/>
                      <a:pt x="1404" y="233"/>
                      <a:pt x="1405" y="238"/>
                    </a:cubicBezTo>
                    <a:cubicBezTo>
                      <a:pt x="1395" y="239"/>
                      <a:pt x="1394" y="239"/>
                      <a:pt x="1383" y="238"/>
                    </a:cubicBezTo>
                    <a:cubicBezTo>
                      <a:pt x="1382" y="238"/>
                      <a:pt x="1381" y="240"/>
                      <a:pt x="1379" y="240"/>
                    </a:cubicBezTo>
                    <a:cubicBezTo>
                      <a:pt x="1378" y="241"/>
                      <a:pt x="1374" y="242"/>
                      <a:pt x="1374" y="246"/>
                    </a:cubicBezTo>
                    <a:cubicBezTo>
                      <a:pt x="1373" y="251"/>
                      <a:pt x="1365" y="248"/>
                      <a:pt x="1366" y="257"/>
                    </a:cubicBezTo>
                    <a:cubicBezTo>
                      <a:pt x="1365" y="263"/>
                      <a:pt x="1371" y="262"/>
                      <a:pt x="1374" y="264"/>
                    </a:cubicBezTo>
                    <a:cubicBezTo>
                      <a:pt x="1373" y="269"/>
                      <a:pt x="1372" y="274"/>
                      <a:pt x="1366" y="273"/>
                    </a:cubicBezTo>
                    <a:cubicBezTo>
                      <a:pt x="1367" y="277"/>
                      <a:pt x="1366" y="279"/>
                      <a:pt x="1363" y="279"/>
                    </a:cubicBezTo>
                    <a:cubicBezTo>
                      <a:pt x="1363" y="282"/>
                      <a:pt x="1363" y="284"/>
                      <a:pt x="1363" y="287"/>
                    </a:cubicBezTo>
                    <a:cubicBezTo>
                      <a:pt x="1363" y="289"/>
                      <a:pt x="1366" y="285"/>
                      <a:pt x="1366" y="288"/>
                    </a:cubicBezTo>
                    <a:cubicBezTo>
                      <a:pt x="1368" y="292"/>
                      <a:pt x="1364" y="291"/>
                      <a:pt x="1363" y="292"/>
                    </a:cubicBezTo>
                    <a:cubicBezTo>
                      <a:pt x="1362" y="293"/>
                      <a:pt x="1361" y="297"/>
                      <a:pt x="1361" y="298"/>
                    </a:cubicBezTo>
                    <a:cubicBezTo>
                      <a:pt x="1359" y="299"/>
                      <a:pt x="1353" y="298"/>
                      <a:pt x="1351" y="300"/>
                    </a:cubicBezTo>
                    <a:cubicBezTo>
                      <a:pt x="1350" y="301"/>
                      <a:pt x="1353" y="306"/>
                      <a:pt x="1351" y="307"/>
                    </a:cubicBezTo>
                    <a:cubicBezTo>
                      <a:pt x="1350" y="308"/>
                      <a:pt x="1350" y="303"/>
                      <a:pt x="1350" y="303"/>
                    </a:cubicBezTo>
                    <a:cubicBezTo>
                      <a:pt x="1348" y="303"/>
                      <a:pt x="1344" y="304"/>
                      <a:pt x="1348" y="313"/>
                    </a:cubicBezTo>
                    <a:cubicBezTo>
                      <a:pt x="1344" y="311"/>
                      <a:pt x="1345" y="315"/>
                      <a:pt x="1344" y="316"/>
                    </a:cubicBezTo>
                    <a:cubicBezTo>
                      <a:pt x="1343" y="317"/>
                      <a:pt x="1341" y="316"/>
                      <a:pt x="1340" y="316"/>
                    </a:cubicBezTo>
                    <a:cubicBezTo>
                      <a:pt x="1339" y="317"/>
                      <a:pt x="1340" y="322"/>
                      <a:pt x="1336" y="320"/>
                    </a:cubicBezTo>
                    <a:cubicBezTo>
                      <a:pt x="1337" y="323"/>
                      <a:pt x="1334" y="324"/>
                      <a:pt x="1335" y="328"/>
                    </a:cubicBezTo>
                    <a:cubicBezTo>
                      <a:pt x="1332" y="328"/>
                      <a:pt x="1327" y="327"/>
                      <a:pt x="1327" y="329"/>
                    </a:cubicBezTo>
                    <a:cubicBezTo>
                      <a:pt x="1325" y="329"/>
                      <a:pt x="1328" y="327"/>
                      <a:pt x="1327" y="324"/>
                    </a:cubicBezTo>
                    <a:cubicBezTo>
                      <a:pt x="1327" y="324"/>
                      <a:pt x="1325" y="323"/>
                      <a:pt x="1325" y="322"/>
                    </a:cubicBezTo>
                    <a:cubicBezTo>
                      <a:pt x="1325" y="321"/>
                      <a:pt x="1325" y="319"/>
                      <a:pt x="1325" y="318"/>
                    </a:cubicBezTo>
                    <a:cubicBezTo>
                      <a:pt x="1324" y="317"/>
                      <a:pt x="1323" y="315"/>
                      <a:pt x="1322" y="314"/>
                    </a:cubicBezTo>
                    <a:cubicBezTo>
                      <a:pt x="1321" y="314"/>
                      <a:pt x="1320" y="312"/>
                      <a:pt x="1318" y="313"/>
                    </a:cubicBezTo>
                    <a:cubicBezTo>
                      <a:pt x="1320" y="310"/>
                      <a:pt x="1320" y="305"/>
                      <a:pt x="1320" y="301"/>
                    </a:cubicBezTo>
                    <a:cubicBezTo>
                      <a:pt x="1320" y="298"/>
                      <a:pt x="1318" y="298"/>
                      <a:pt x="1318" y="296"/>
                    </a:cubicBezTo>
                    <a:cubicBezTo>
                      <a:pt x="1317" y="289"/>
                      <a:pt x="1320" y="281"/>
                      <a:pt x="1318" y="275"/>
                    </a:cubicBezTo>
                    <a:cubicBezTo>
                      <a:pt x="1325" y="281"/>
                      <a:pt x="1319" y="272"/>
                      <a:pt x="1322" y="268"/>
                    </a:cubicBezTo>
                    <a:cubicBezTo>
                      <a:pt x="1322" y="267"/>
                      <a:pt x="1324" y="274"/>
                      <a:pt x="1325" y="270"/>
                    </a:cubicBezTo>
                    <a:cubicBezTo>
                      <a:pt x="1325" y="269"/>
                      <a:pt x="1325" y="267"/>
                      <a:pt x="1325" y="266"/>
                    </a:cubicBezTo>
                    <a:cubicBezTo>
                      <a:pt x="1327" y="263"/>
                      <a:pt x="1335" y="258"/>
                      <a:pt x="1336" y="257"/>
                    </a:cubicBezTo>
                    <a:cubicBezTo>
                      <a:pt x="1336" y="257"/>
                      <a:pt x="1340" y="256"/>
                      <a:pt x="1338" y="255"/>
                    </a:cubicBezTo>
                    <a:cubicBezTo>
                      <a:pt x="1336" y="253"/>
                      <a:pt x="1339" y="253"/>
                      <a:pt x="1342" y="253"/>
                    </a:cubicBezTo>
                    <a:cubicBezTo>
                      <a:pt x="1345" y="251"/>
                      <a:pt x="1346" y="248"/>
                      <a:pt x="1346" y="244"/>
                    </a:cubicBezTo>
                    <a:cubicBezTo>
                      <a:pt x="1346" y="243"/>
                      <a:pt x="1352" y="241"/>
                      <a:pt x="1351" y="240"/>
                    </a:cubicBezTo>
                    <a:cubicBezTo>
                      <a:pt x="1351" y="240"/>
                      <a:pt x="1350" y="240"/>
                      <a:pt x="1350" y="240"/>
                    </a:cubicBezTo>
                    <a:cubicBezTo>
                      <a:pt x="1350" y="240"/>
                      <a:pt x="1351" y="236"/>
                      <a:pt x="1351" y="236"/>
                    </a:cubicBezTo>
                    <a:cubicBezTo>
                      <a:pt x="1353" y="236"/>
                      <a:pt x="1356" y="241"/>
                      <a:pt x="1355" y="232"/>
                    </a:cubicBezTo>
                    <a:cubicBezTo>
                      <a:pt x="1358" y="232"/>
                      <a:pt x="1362" y="232"/>
                      <a:pt x="1364" y="231"/>
                    </a:cubicBezTo>
                    <a:cubicBezTo>
                      <a:pt x="1365" y="230"/>
                      <a:pt x="1366" y="227"/>
                      <a:pt x="1366" y="227"/>
                    </a:cubicBezTo>
                    <a:cubicBezTo>
                      <a:pt x="1367" y="226"/>
                      <a:pt x="1369" y="227"/>
                      <a:pt x="1370" y="227"/>
                    </a:cubicBezTo>
                    <a:cubicBezTo>
                      <a:pt x="1371" y="226"/>
                      <a:pt x="1373" y="224"/>
                      <a:pt x="1374" y="223"/>
                    </a:cubicBezTo>
                    <a:cubicBezTo>
                      <a:pt x="1375" y="222"/>
                      <a:pt x="1375" y="223"/>
                      <a:pt x="1376" y="221"/>
                    </a:cubicBezTo>
                    <a:cubicBezTo>
                      <a:pt x="1376" y="219"/>
                      <a:pt x="1378" y="214"/>
                      <a:pt x="1381" y="218"/>
                    </a:cubicBezTo>
                    <a:cubicBezTo>
                      <a:pt x="1381" y="214"/>
                      <a:pt x="1381" y="211"/>
                      <a:pt x="1381" y="208"/>
                    </a:cubicBezTo>
                    <a:cubicBezTo>
                      <a:pt x="1377" y="208"/>
                      <a:pt x="1374" y="209"/>
                      <a:pt x="1372" y="210"/>
                    </a:cubicBezTo>
                    <a:cubicBezTo>
                      <a:pt x="1371" y="211"/>
                      <a:pt x="1369" y="213"/>
                      <a:pt x="1368" y="214"/>
                    </a:cubicBezTo>
                    <a:cubicBezTo>
                      <a:pt x="1367" y="215"/>
                      <a:pt x="1366" y="214"/>
                      <a:pt x="1366" y="216"/>
                    </a:cubicBezTo>
                    <a:cubicBezTo>
                      <a:pt x="1366" y="219"/>
                      <a:pt x="1359" y="218"/>
                      <a:pt x="1359" y="223"/>
                    </a:cubicBezTo>
                    <a:cubicBezTo>
                      <a:pt x="1355" y="223"/>
                      <a:pt x="1353" y="224"/>
                      <a:pt x="1353" y="227"/>
                    </a:cubicBezTo>
                    <a:cubicBezTo>
                      <a:pt x="1351" y="227"/>
                      <a:pt x="1352" y="224"/>
                      <a:pt x="1351" y="223"/>
                    </a:cubicBezTo>
                    <a:cubicBezTo>
                      <a:pt x="1351" y="223"/>
                      <a:pt x="1348" y="224"/>
                      <a:pt x="1348" y="223"/>
                    </a:cubicBezTo>
                    <a:cubicBezTo>
                      <a:pt x="1347" y="222"/>
                      <a:pt x="1348" y="219"/>
                      <a:pt x="1348" y="218"/>
                    </a:cubicBezTo>
                    <a:cubicBezTo>
                      <a:pt x="1340" y="219"/>
                      <a:pt x="1335" y="216"/>
                      <a:pt x="1329" y="218"/>
                    </a:cubicBezTo>
                    <a:cubicBezTo>
                      <a:pt x="1327" y="218"/>
                      <a:pt x="1329" y="220"/>
                      <a:pt x="1327" y="221"/>
                    </a:cubicBezTo>
                    <a:cubicBezTo>
                      <a:pt x="1325" y="223"/>
                      <a:pt x="1322" y="222"/>
                      <a:pt x="1320" y="223"/>
                    </a:cubicBezTo>
                    <a:cubicBezTo>
                      <a:pt x="1316" y="225"/>
                      <a:pt x="1316" y="226"/>
                      <a:pt x="1314" y="229"/>
                    </a:cubicBezTo>
                    <a:cubicBezTo>
                      <a:pt x="1313" y="230"/>
                      <a:pt x="1312" y="233"/>
                      <a:pt x="1308" y="232"/>
                    </a:cubicBezTo>
                    <a:cubicBezTo>
                      <a:pt x="1307" y="238"/>
                      <a:pt x="1311" y="237"/>
                      <a:pt x="1310" y="242"/>
                    </a:cubicBezTo>
                    <a:cubicBezTo>
                      <a:pt x="1308" y="243"/>
                      <a:pt x="1307" y="244"/>
                      <a:pt x="1307" y="247"/>
                    </a:cubicBezTo>
                    <a:cubicBezTo>
                      <a:pt x="1299" y="246"/>
                      <a:pt x="1297" y="250"/>
                      <a:pt x="1290" y="249"/>
                    </a:cubicBezTo>
                    <a:cubicBezTo>
                      <a:pt x="1288" y="247"/>
                      <a:pt x="1289" y="246"/>
                      <a:pt x="1290" y="244"/>
                    </a:cubicBezTo>
                    <a:cubicBezTo>
                      <a:pt x="1287" y="244"/>
                      <a:pt x="1286" y="242"/>
                      <a:pt x="1286" y="240"/>
                    </a:cubicBezTo>
                    <a:cubicBezTo>
                      <a:pt x="1283" y="240"/>
                      <a:pt x="1279" y="241"/>
                      <a:pt x="1279" y="238"/>
                    </a:cubicBezTo>
                    <a:cubicBezTo>
                      <a:pt x="1270" y="243"/>
                      <a:pt x="1259" y="246"/>
                      <a:pt x="1247" y="247"/>
                    </a:cubicBezTo>
                    <a:cubicBezTo>
                      <a:pt x="1246" y="244"/>
                      <a:pt x="1241" y="246"/>
                      <a:pt x="1243" y="240"/>
                    </a:cubicBezTo>
                    <a:cubicBezTo>
                      <a:pt x="1241" y="240"/>
                      <a:pt x="1238" y="240"/>
                      <a:pt x="1236" y="240"/>
                    </a:cubicBezTo>
                    <a:cubicBezTo>
                      <a:pt x="1228" y="242"/>
                      <a:pt x="1222" y="244"/>
                      <a:pt x="1215" y="247"/>
                    </a:cubicBezTo>
                    <a:cubicBezTo>
                      <a:pt x="1210" y="250"/>
                      <a:pt x="1206" y="255"/>
                      <a:pt x="1200" y="257"/>
                    </a:cubicBezTo>
                    <a:cubicBezTo>
                      <a:pt x="1201" y="260"/>
                      <a:pt x="1200" y="263"/>
                      <a:pt x="1197" y="262"/>
                    </a:cubicBezTo>
                    <a:cubicBezTo>
                      <a:pt x="1198" y="268"/>
                      <a:pt x="1194" y="267"/>
                      <a:pt x="1195" y="272"/>
                    </a:cubicBezTo>
                    <a:cubicBezTo>
                      <a:pt x="1191" y="268"/>
                      <a:pt x="1187" y="279"/>
                      <a:pt x="1185" y="277"/>
                    </a:cubicBezTo>
                    <a:cubicBezTo>
                      <a:pt x="1182" y="274"/>
                      <a:pt x="1185" y="279"/>
                      <a:pt x="1180" y="279"/>
                    </a:cubicBezTo>
                    <a:cubicBezTo>
                      <a:pt x="1177" y="279"/>
                      <a:pt x="1176" y="280"/>
                      <a:pt x="1176" y="283"/>
                    </a:cubicBezTo>
                    <a:cubicBezTo>
                      <a:pt x="1167" y="280"/>
                      <a:pt x="1170" y="289"/>
                      <a:pt x="1163" y="288"/>
                    </a:cubicBezTo>
                    <a:cubicBezTo>
                      <a:pt x="1164" y="290"/>
                      <a:pt x="1169" y="298"/>
                      <a:pt x="1171" y="294"/>
                    </a:cubicBezTo>
                    <a:cubicBezTo>
                      <a:pt x="1173" y="295"/>
                      <a:pt x="1172" y="299"/>
                      <a:pt x="1172" y="301"/>
                    </a:cubicBezTo>
                    <a:cubicBezTo>
                      <a:pt x="1175" y="300"/>
                      <a:pt x="1178" y="303"/>
                      <a:pt x="1178" y="303"/>
                    </a:cubicBezTo>
                    <a:cubicBezTo>
                      <a:pt x="1180" y="303"/>
                      <a:pt x="1182" y="301"/>
                      <a:pt x="1185" y="301"/>
                    </a:cubicBezTo>
                    <a:cubicBezTo>
                      <a:pt x="1186" y="302"/>
                      <a:pt x="1188" y="303"/>
                      <a:pt x="1187" y="303"/>
                    </a:cubicBezTo>
                    <a:cubicBezTo>
                      <a:pt x="1190" y="303"/>
                      <a:pt x="1192" y="298"/>
                      <a:pt x="1193" y="301"/>
                    </a:cubicBezTo>
                    <a:cubicBezTo>
                      <a:pt x="1195" y="301"/>
                      <a:pt x="1194" y="299"/>
                      <a:pt x="1195" y="298"/>
                    </a:cubicBezTo>
                    <a:cubicBezTo>
                      <a:pt x="1198" y="299"/>
                      <a:pt x="1198" y="312"/>
                      <a:pt x="1202" y="305"/>
                    </a:cubicBezTo>
                    <a:cubicBezTo>
                      <a:pt x="1207" y="304"/>
                      <a:pt x="1201" y="314"/>
                      <a:pt x="1208" y="311"/>
                    </a:cubicBezTo>
                    <a:cubicBezTo>
                      <a:pt x="1208" y="313"/>
                      <a:pt x="1205" y="312"/>
                      <a:pt x="1204" y="313"/>
                    </a:cubicBezTo>
                    <a:cubicBezTo>
                      <a:pt x="1204" y="313"/>
                      <a:pt x="1207" y="318"/>
                      <a:pt x="1206" y="320"/>
                    </a:cubicBezTo>
                    <a:cubicBezTo>
                      <a:pt x="1206" y="321"/>
                      <a:pt x="1204" y="320"/>
                      <a:pt x="1204" y="322"/>
                    </a:cubicBezTo>
                    <a:cubicBezTo>
                      <a:pt x="1204" y="323"/>
                      <a:pt x="1202" y="324"/>
                      <a:pt x="1202" y="326"/>
                    </a:cubicBezTo>
                    <a:cubicBezTo>
                      <a:pt x="1201" y="332"/>
                      <a:pt x="1205" y="342"/>
                      <a:pt x="1199" y="337"/>
                    </a:cubicBezTo>
                    <a:cubicBezTo>
                      <a:pt x="1200" y="353"/>
                      <a:pt x="1193" y="361"/>
                      <a:pt x="1189" y="372"/>
                    </a:cubicBezTo>
                    <a:cubicBezTo>
                      <a:pt x="1187" y="374"/>
                      <a:pt x="1186" y="373"/>
                      <a:pt x="1184" y="372"/>
                    </a:cubicBezTo>
                    <a:cubicBezTo>
                      <a:pt x="1183" y="374"/>
                      <a:pt x="1184" y="376"/>
                      <a:pt x="1184" y="378"/>
                    </a:cubicBezTo>
                    <a:cubicBezTo>
                      <a:pt x="1183" y="380"/>
                      <a:pt x="1180" y="378"/>
                      <a:pt x="1178" y="380"/>
                    </a:cubicBezTo>
                    <a:cubicBezTo>
                      <a:pt x="1177" y="380"/>
                      <a:pt x="1179" y="383"/>
                      <a:pt x="1178" y="383"/>
                    </a:cubicBezTo>
                    <a:cubicBezTo>
                      <a:pt x="1177" y="384"/>
                      <a:pt x="1175" y="383"/>
                      <a:pt x="1174" y="383"/>
                    </a:cubicBezTo>
                    <a:cubicBezTo>
                      <a:pt x="1173" y="385"/>
                      <a:pt x="1176" y="386"/>
                      <a:pt x="1176" y="385"/>
                    </a:cubicBezTo>
                    <a:cubicBezTo>
                      <a:pt x="1175" y="387"/>
                      <a:pt x="1172" y="387"/>
                      <a:pt x="1171" y="389"/>
                    </a:cubicBezTo>
                    <a:cubicBezTo>
                      <a:pt x="1170" y="390"/>
                      <a:pt x="1170" y="393"/>
                      <a:pt x="1169" y="395"/>
                    </a:cubicBezTo>
                    <a:cubicBezTo>
                      <a:pt x="1167" y="396"/>
                      <a:pt x="1165" y="395"/>
                      <a:pt x="1163" y="396"/>
                    </a:cubicBezTo>
                    <a:cubicBezTo>
                      <a:pt x="1161" y="398"/>
                      <a:pt x="1163" y="400"/>
                      <a:pt x="1161" y="402"/>
                    </a:cubicBezTo>
                    <a:cubicBezTo>
                      <a:pt x="1161" y="403"/>
                      <a:pt x="1158" y="401"/>
                      <a:pt x="1158" y="402"/>
                    </a:cubicBezTo>
                    <a:cubicBezTo>
                      <a:pt x="1157" y="402"/>
                      <a:pt x="1157" y="407"/>
                      <a:pt x="1156" y="406"/>
                    </a:cubicBezTo>
                    <a:cubicBezTo>
                      <a:pt x="1154" y="404"/>
                      <a:pt x="1152" y="404"/>
                      <a:pt x="1152" y="410"/>
                    </a:cubicBezTo>
                    <a:cubicBezTo>
                      <a:pt x="1143" y="411"/>
                      <a:pt x="1143" y="410"/>
                      <a:pt x="1133" y="410"/>
                    </a:cubicBezTo>
                    <a:cubicBezTo>
                      <a:pt x="1133" y="411"/>
                      <a:pt x="1126" y="414"/>
                      <a:pt x="1130" y="415"/>
                    </a:cubicBezTo>
                    <a:cubicBezTo>
                      <a:pt x="1131" y="419"/>
                      <a:pt x="1117" y="416"/>
                      <a:pt x="1124" y="419"/>
                    </a:cubicBezTo>
                    <a:cubicBezTo>
                      <a:pt x="1123" y="421"/>
                      <a:pt x="1120" y="421"/>
                      <a:pt x="1120" y="419"/>
                    </a:cubicBezTo>
                    <a:cubicBezTo>
                      <a:pt x="1115" y="423"/>
                      <a:pt x="1118" y="427"/>
                      <a:pt x="1118" y="434"/>
                    </a:cubicBezTo>
                    <a:cubicBezTo>
                      <a:pt x="1113" y="435"/>
                      <a:pt x="1115" y="435"/>
                      <a:pt x="1109" y="434"/>
                    </a:cubicBezTo>
                    <a:cubicBezTo>
                      <a:pt x="1111" y="436"/>
                      <a:pt x="1111" y="438"/>
                      <a:pt x="1107" y="438"/>
                    </a:cubicBezTo>
                    <a:cubicBezTo>
                      <a:pt x="1107" y="441"/>
                      <a:pt x="1109" y="457"/>
                      <a:pt x="1111" y="452"/>
                    </a:cubicBezTo>
                    <a:cubicBezTo>
                      <a:pt x="1115" y="452"/>
                      <a:pt x="1111" y="467"/>
                      <a:pt x="1117" y="467"/>
                    </a:cubicBezTo>
                    <a:cubicBezTo>
                      <a:pt x="1121" y="468"/>
                      <a:pt x="1115" y="473"/>
                      <a:pt x="1120" y="475"/>
                    </a:cubicBezTo>
                    <a:cubicBezTo>
                      <a:pt x="1119" y="475"/>
                      <a:pt x="1119" y="478"/>
                      <a:pt x="1118" y="479"/>
                    </a:cubicBezTo>
                    <a:cubicBezTo>
                      <a:pt x="1116" y="479"/>
                      <a:pt x="1114" y="477"/>
                      <a:pt x="1115" y="477"/>
                    </a:cubicBezTo>
                    <a:cubicBezTo>
                      <a:pt x="1113" y="478"/>
                      <a:pt x="1114" y="479"/>
                      <a:pt x="1113" y="480"/>
                    </a:cubicBezTo>
                    <a:cubicBezTo>
                      <a:pt x="1112" y="481"/>
                      <a:pt x="1109" y="480"/>
                      <a:pt x="1107" y="480"/>
                    </a:cubicBezTo>
                    <a:cubicBezTo>
                      <a:pt x="1103" y="482"/>
                      <a:pt x="1098" y="486"/>
                      <a:pt x="1094" y="482"/>
                    </a:cubicBezTo>
                    <a:cubicBezTo>
                      <a:pt x="1093" y="478"/>
                      <a:pt x="1096" y="477"/>
                      <a:pt x="1096" y="475"/>
                    </a:cubicBezTo>
                    <a:cubicBezTo>
                      <a:pt x="1097" y="471"/>
                      <a:pt x="1094" y="465"/>
                      <a:pt x="1098" y="464"/>
                    </a:cubicBezTo>
                    <a:cubicBezTo>
                      <a:pt x="1097" y="461"/>
                      <a:pt x="1092" y="462"/>
                      <a:pt x="1094" y="456"/>
                    </a:cubicBezTo>
                    <a:cubicBezTo>
                      <a:pt x="1090" y="454"/>
                      <a:pt x="1087" y="457"/>
                      <a:pt x="1083" y="452"/>
                    </a:cubicBezTo>
                    <a:cubicBezTo>
                      <a:pt x="1082" y="447"/>
                      <a:pt x="1089" y="450"/>
                      <a:pt x="1087" y="443"/>
                    </a:cubicBezTo>
                    <a:cubicBezTo>
                      <a:pt x="1086" y="441"/>
                      <a:pt x="1085" y="442"/>
                      <a:pt x="1085" y="443"/>
                    </a:cubicBezTo>
                    <a:cubicBezTo>
                      <a:pt x="1082" y="443"/>
                      <a:pt x="1082" y="441"/>
                      <a:pt x="1081" y="439"/>
                    </a:cubicBezTo>
                    <a:cubicBezTo>
                      <a:pt x="1080" y="438"/>
                      <a:pt x="1078" y="438"/>
                      <a:pt x="1077" y="436"/>
                    </a:cubicBezTo>
                    <a:cubicBezTo>
                      <a:pt x="1076" y="437"/>
                      <a:pt x="1074" y="438"/>
                      <a:pt x="1072" y="438"/>
                    </a:cubicBezTo>
                    <a:cubicBezTo>
                      <a:pt x="1070" y="438"/>
                      <a:pt x="1071" y="439"/>
                      <a:pt x="1072" y="439"/>
                    </a:cubicBezTo>
                    <a:cubicBezTo>
                      <a:pt x="1072" y="445"/>
                      <a:pt x="1067" y="435"/>
                      <a:pt x="1068" y="443"/>
                    </a:cubicBezTo>
                    <a:cubicBezTo>
                      <a:pt x="1063" y="439"/>
                      <a:pt x="1063" y="447"/>
                      <a:pt x="1057" y="443"/>
                    </a:cubicBezTo>
                    <a:cubicBezTo>
                      <a:pt x="1062" y="439"/>
                      <a:pt x="1057" y="436"/>
                      <a:pt x="1062" y="432"/>
                    </a:cubicBezTo>
                    <a:cubicBezTo>
                      <a:pt x="1066" y="430"/>
                      <a:pt x="1053" y="431"/>
                      <a:pt x="1053" y="434"/>
                    </a:cubicBezTo>
                    <a:cubicBezTo>
                      <a:pt x="1053" y="438"/>
                      <a:pt x="1050" y="432"/>
                      <a:pt x="1051" y="432"/>
                    </a:cubicBezTo>
                    <a:cubicBezTo>
                      <a:pt x="1048" y="433"/>
                      <a:pt x="1049" y="437"/>
                      <a:pt x="1046" y="438"/>
                    </a:cubicBezTo>
                    <a:cubicBezTo>
                      <a:pt x="1045" y="438"/>
                      <a:pt x="1041" y="440"/>
                      <a:pt x="1040" y="441"/>
                    </a:cubicBezTo>
                    <a:cubicBezTo>
                      <a:pt x="1039" y="442"/>
                      <a:pt x="1038" y="443"/>
                      <a:pt x="1038" y="445"/>
                    </a:cubicBezTo>
                    <a:cubicBezTo>
                      <a:pt x="1031" y="444"/>
                      <a:pt x="1033" y="444"/>
                      <a:pt x="1025" y="445"/>
                    </a:cubicBezTo>
                    <a:cubicBezTo>
                      <a:pt x="1027" y="445"/>
                      <a:pt x="1026" y="450"/>
                      <a:pt x="1027" y="451"/>
                    </a:cubicBezTo>
                    <a:cubicBezTo>
                      <a:pt x="1028" y="451"/>
                      <a:pt x="1031" y="450"/>
                      <a:pt x="1033" y="451"/>
                    </a:cubicBezTo>
                    <a:cubicBezTo>
                      <a:pt x="1033" y="451"/>
                      <a:pt x="1032" y="454"/>
                      <a:pt x="1033" y="454"/>
                    </a:cubicBezTo>
                    <a:cubicBezTo>
                      <a:pt x="1033" y="455"/>
                      <a:pt x="1037" y="454"/>
                      <a:pt x="1038" y="454"/>
                    </a:cubicBezTo>
                    <a:cubicBezTo>
                      <a:pt x="1039" y="455"/>
                      <a:pt x="1038" y="458"/>
                      <a:pt x="1038" y="458"/>
                    </a:cubicBezTo>
                    <a:cubicBezTo>
                      <a:pt x="1040" y="459"/>
                      <a:pt x="1043" y="458"/>
                      <a:pt x="1044" y="460"/>
                    </a:cubicBezTo>
                    <a:cubicBezTo>
                      <a:pt x="1046" y="459"/>
                      <a:pt x="1045" y="456"/>
                      <a:pt x="1048" y="456"/>
                    </a:cubicBezTo>
                    <a:cubicBezTo>
                      <a:pt x="1055" y="455"/>
                      <a:pt x="1061" y="457"/>
                      <a:pt x="1061" y="464"/>
                    </a:cubicBezTo>
                    <a:cubicBezTo>
                      <a:pt x="1058" y="466"/>
                      <a:pt x="1054" y="466"/>
                      <a:pt x="1051" y="464"/>
                    </a:cubicBezTo>
                    <a:cubicBezTo>
                      <a:pt x="1050" y="466"/>
                      <a:pt x="1049" y="469"/>
                      <a:pt x="1049" y="473"/>
                    </a:cubicBezTo>
                    <a:cubicBezTo>
                      <a:pt x="1046" y="472"/>
                      <a:pt x="1046" y="475"/>
                      <a:pt x="1048" y="475"/>
                    </a:cubicBezTo>
                    <a:cubicBezTo>
                      <a:pt x="1047" y="477"/>
                      <a:pt x="1043" y="476"/>
                      <a:pt x="1040" y="477"/>
                    </a:cubicBezTo>
                    <a:cubicBezTo>
                      <a:pt x="1043" y="483"/>
                      <a:pt x="1049" y="486"/>
                      <a:pt x="1049" y="495"/>
                    </a:cubicBezTo>
                    <a:cubicBezTo>
                      <a:pt x="1054" y="490"/>
                      <a:pt x="1051" y="494"/>
                      <a:pt x="1055" y="497"/>
                    </a:cubicBezTo>
                    <a:cubicBezTo>
                      <a:pt x="1054" y="504"/>
                      <a:pt x="1057" y="514"/>
                      <a:pt x="1053" y="518"/>
                    </a:cubicBezTo>
                    <a:cubicBezTo>
                      <a:pt x="1056" y="522"/>
                      <a:pt x="1058" y="528"/>
                      <a:pt x="1057" y="536"/>
                    </a:cubicBezTo>
                    <a:cubicBezTo>
                      <a:pt x="1051" y="532"/>
                      <a:pt x="1054" y="545"/>
                      <a:pt x="1051" y="542"/>
                    </a:cubicBezTo>
                    <a:cubicBezTo>
                      <a:pt x="1049" y="539"/>
                      <a:pt x="1051" y="542"/>
                      <a:pt x="1049" y="544"/>
                    </a:cubicBezTo>
                    <a:cubicBezTo>
                      <a:pt x="1048" y="545"/>
                      <a:pt x="1044" y="545"/>
                      <a:pt x="1046" y="551"/>
                    </a:cubicBezTo>
                    <a:cubicBezTo>
                      <a:pt x="1040" y="549"/>
                      <a:pt x="1044" y="557"/>
                      <a:pt x="1038" y="555"/>
                    </a:cubicBezTo>
                    <a:cubicBezTo>
                      <a:pt x="1043" y="559"/>
                      <a:pt x="1030" y="562"/>
                      <a:pt x="1033" y="564"/>
                    </a:cubicBezTo>
                    <a:cubicBezTo>
                      <a:pt x="1036" y="567"/>
                      <a:pt x="1032" y="565"/>
                      <a:pt x="1029" y="568"/>
                    </a:cubicBezTo>
                    <a:cubicBezTo>
                      <a:pt x="1028" y="569"/>
                      <a:pt x="1028" y="572"/>
                      <a:pt x="1027" y="574"/>
                    </a:cubicBezTo>
                    <a:cubicBezTo>
                      <a:pt x="1027" y="574"/>
                      <a:pt x="1024" y="573"/>
                      <a:pt x="1023" y="574"/>
                    </a:cubicBezTo>
                    <a:cubicBezTo>
                      <a:pt x="1023" y="574"/>
                      <a:pt x="1024" y="577"/>
                      <a:pt x="1023" y="577"/>
                    </a:cubicBezTo>
                    <a:cubicBezTo>
                      <a:pt x="1022" y="579"/>
                      <a:pt x="1016" y="576"/>
                      <a:pt x="1018" y="581"/>
                    </a:cubicBezTo>
                    <a:cubicBezTo>
                      <a:pt x="1006" y="582"/>
                      <a:pt x="1008" y="583"/>
                      <a:pt x="995" y="581"/>
                    </a:cubicBezTo>
                    <a:cubicBezTo>
                      <a:pt x="993" y="581"/>
                      <a:pt x="994" y="584"/>
                      <a:pt x="993" y="587"/>
                    </a:cubicBezTo>
                    <a:cubicBezTo>
                      <a:pt x="989" y="583"/>
                      <a:pt x="983" y="591"/>
                      <a:pt x="982" y="590"/>
                    </a:cubicBezTo>
                    <a:cubicBezTo>
                      <a:pt x="979" y="587"/>
                      <a:pt x="982" y="592"/>
                      <a:pt x="975" y="592"/>
                    </a:cubicBezTo>
                    <a:cubicBezTo>
                      <a:pt x="972" y="593"/>
                      <a:pt x="976" y="595"/>
                      <a:pt x="973" y="596"/>
                    </a:cubicBezTo>
                    <a:cubicBezTo>
                      <a:pt x="969" y="600"/>
                      <a:pt x="967" y="593"/>
                      <a:pt x="962" y="592"/>
                    </a:cubicBezTo>
                    <a:cubicBezTo>
                      <a:pt x="956" y="591"/>
                      <a:pt x="955" y="594"/>
                      <a:pt x="951" y="594"/>
                    </a:cubicBezTo>
                    <a:cubicBezTo>
                      <a:pt x="948" y="595"/>
                      <a:pt x="947" y="598"/>
                      <a:pt x="947" y="602"/>
                    </a:cubicBezTo>
                    <a:cubicBezTo>
                      <a:pt x="941" y="600"/>
                      <a:pt x="941" y="604"/>
                      <a:pt x="938" y="605"/>
                    </a:cubicBezTo>
                    <a:cubicBezTo>
                      <a:pt x="936" y="610"/>
                      <a:pt x="941" y="609"/>
                      <a:pt x="941" y="613"/>
                    </a:cubicBezTo>
                    <a:cubicBezTo>
                      <a:pt x="941" y="615"/>
                      <a:pt x="941" y="616"/>
                      <a:pt x="943" y="616"/>
                    </a:cubicBezTo>
                    <a:cubicBezTo>
                      <a:pt x="946" y="617"/>
                      <a:pt x="944" y="619"/>
                      <a:pt x="945" y="620"/>
                    </a:cubicBezTo>
                    <a:cubicBezTo>
                      <a:pt x="946" y="622"/>
                      <a:pt x="949" y="621"/>
                      <a:pt x="951" y="622"/>
                    </a:cubicBezTo>
                    <a:cubicBezTo>
                      <a:pt x="951" y="622"/>
                      <a:pt x="950" y="625"/>
                      <a:pt x="951" y="626"/>
                    </a:cubicBezTo>
                    <a:cubicBezTo>
                      <a:pt x="951" y="626"/>
                      <a:pt x="954" y="625"/>
                      <a:pt x="954" y="626"/>
                    </a:cubicBezTo>
                    <a:cubicBezTo>
                      <a:pt x="956" y="627"/>
                      <a:pt x="956" y="632"/>
                      <a:pt x="958" y="635"/>
                    </a:cubicBezTo>
                    <a:cubicBezTo>
                      <a:pt x="959" y="637"/>
                      <a:pt x="964" y="641"/>
                      <a:pt x="964" y="641"/>
                    </a:cubicBezTo>
                    <a:cubicBezTo>
                      <a:pt x="964" y="643"/>
                      <a:pt x="963" y="646"/>
                      <a:pt x="964" y="648"/>
                    </a:cubicBezTo>
                    <a:cubicBezTo>
                      <a:pt x="964" y="651"/>
                      <a:pt x="966" y="652"/>
                      <a:pt x="965" y="656"/>
                    </a:cubicBezTo>
                    <a:cubicBezTo>
                      <a:pt x="965" y="659"/>
                      <a:pt x="964" y="659"/>
                      <a:pt x="964" y="661"/>
                    </a:cubicBezTo>
                    <a:cubicBezTo>
                      <a:pt x="963" y="665"/>
                      <a:pt x="965" y="668"/>
                      <a:pt x="960" y="665"/>
                    </a:cubicBezTo>
                    <a:cubicBezTo>
                      <a:pt x="963" y="672"/>
                      <a:pt x="955" y="668"/>
                      <a:pt x="956" y="674"/>
                    </a:cubicBezTo>
                    <a:cubicBezTo>
                      <a:pt x="949" y="672"/>
                      <a:pt x="950" y="678"/>
                      <a:pt x="945" y="678"/>
                    </a:cubicBezTo>
                    <a:cubicBezTo>
                      <a:pt x="943" y="677"/>
                      <a:pt x="944" y="681"/>
                      <a:pt x="943" y="682"/>
                    </a:cubicBezTo>
                    <a:cubicBezTo>
                      <a:pt x="943" y="682"/>
                      <a:pt x="938" y="682"/>
                      <a:pt x="939" y="684"/>
                    </a:cubicBezTo>
                    <a:cubicBezTo>
                      <a:pt x="941" y="685"/>
                      <a:pt x="941" y="684"/>
                      <a:pt x="939" y="685"/>
                    </a:cubicBezTo>
                    <a:cubicBezTo>
                      <a:pt x="938" y="687"/>
                      <a:pt x="937" y="689"/>
                      <a:pt x="934" y="689"/>
                    </a:cubicBezTo>
                    <a:cubicBezTo>
                      <a:pt x="936" y="680"/>
                      <a:pt x="930" y="688"/>
                      <a:pt x="930" y="684"/>
                    </a:cubicBezTo>
                    <a:cubicBezTo>
                      <a:pt x="930" y="682"/>
                      <a:pt x="929" y="678"/>
                      <a:pt x="926" y="676"/>
                    </a:cubicBezTo>
                    <a:cubicBezTo>
                      <a:pt x="926" y="675"/>
                      <a:pt x="923" y="677"/>
                      <a:pt x="923" y="676"/>
                    </a:cubicBezTo>
                    <a:cubicBezTo>
                      <a:pt x="922" y="675"/>
                      <a:pt x="923" y="673"/>
                      <a:pt x="923" y="672"/>
                    </a:cubicBezTo>
                    <a:cubicBezTo>
                      <a:pt x="921" y="671"/>
                      <a:pt x="916" y="672"/>
                      <a:pt x="915" y="670"/>
                    </a:cubicBezTo>
                    <a:cubicBezTo>
                      <a:pt x="915" y="670"/>
                      <a:pt x="916" y="667"/>
                      <a:pt x="915" y="667"/>
                    </a:cubicBezTo>
                    <a:cubicBezTo>
                      <a:pt x="914" y="666"/>
                      <a:pt x="911" y="667"/>
                      <a:pt x="910" y="667"/>
                    </a:cubicBezTo>
                    <a:cubicBezTo>
                      <a:pt x="908" y="667"/>
                      <a:pt x="909" y="662"/>
                      <a:pt x="908" y="661"/>
                    </a:cubicBezTo>
                    <a:cubicBezTo>
                      <a:pt x="907" y="661"/>
                      <a:pt x="905" y="662"/>
                      <a:pt x="906" y="663"/>
                    </a:cubicBezTo>
                    <a:cubicBezTo>
                      <a:pt x="902" y="659"/>
                      <a:pt x="904" y="659"/>
                      <a:pt x="900" y="656"/>
                    </a:cubicBezTo>
                    <a:cubicBezTo>
                      <a:pt x="895" y="653"/>
                      <a:pt x="896" y="662"/>
                      <a:pt x="895" y="665"/>
                    </a:cubicBezTo>
                    <a:cubicBezTo>
                      <a:pt x="894" y="666"/>
                      <a:pt x="891" y="666"/>
                      <a:pt x="891" y="667"/>
                    </a:cubicBezTo>
                    <a:cubicBezTo>
                      <a:pt x="890" y="670"/>
                      <a:pt x="892" y="675"/>
                      <a:pt x="889" y="678"/>
                    </a:cubicBezTo>
                    <a:cubicBezTo>
                      <a:pt x="890" y="679"/>
                      <a:pt x="891" y="681"/>
                      <a:pt x="891" y="684"/>
                    </a:cubicBezTo>
                    <a:cubicBezTo>
                      <a:pt x="892" y="686"/>
                      <a:pt x="894" y="688"/>
                      <a:pt x="895" y="685"/>
                    </a:cubicBezTo>
                    <a:cubicBezTo>
                      <a:pt x="899" y="690"/>
                      <a:pt x="897" y="692"/>
                      <a:pt x="897" y="698"/>
                    </a:cubicBezTo>
                    <a:cubicBezTo>
                      <a:pt x="897" y="700"/>
                      <a:pt x="898" y="700"/>
                      <a:pt x="898" y="702"/>
                    </a:cubicBezTo>
                    <a:cubicBezTo>
                      <a:pt x="900" y="703"/>
                      <a:pt x="901" y="705"/>
                      <a:pt x="902" y="706"/>
                    </a:cubicBezTo>
                    <a:cubicBezTo>
                      <a:pt x="905" y="708"/>
                      <a:pt x="908" y="709"/>
                      <a:pt x="911" y="711"/>
                    </a:cubicBezTo>
                    <a:cubicBezTo>
                      <a:pt x="913" y="712"/>
                      <a:pt x="911" y="713"/>
                      <a:pt x="913" y="713"/>
                    </a:cubicBezTo>
                    <a:cubicBezTo>
                      <a:pt x="915" y="713"/>
                      <a:pt x="915" y="716"/>
                      <a:pt x="915" y="717"/>
                    </a:cubicBezTo>
                    <a:cubicBezTo>
                      <a:pt x="916" y="719"/>
                      <a:pt x="918" y="717"/>
                      <a:pt x="919" y="719"/>
                    </a:cubicBezTo>
                    <a:cubicBezTo>
                      <a:pt x="920" y="721"/>
                      <a:pt x="918" y="724"/>
                      <a:pt x="919" y="726"/>
                    </a:cubicBezTo>
                    <a:cubicBezTo>
                      <a:pt x="919" y="727"/>
                      <a:pt x="923" y="730"/>
                      <a:pt x="923" y="730"/>
                    </a:cubicBezTo>
                    <a:cubicBezTo>
                      <a:pt x="923" y="732"/>
                      <a:pt x="918" y="737"/>
                      <a:pt x="925" y="738"/>
                    </a:cubicBezTo>
                    <a:cubicBezTo>
                      <a:pt x="924" y="742"/>
                      <a:pt x="920" y="740"/>
                      <a:pt x="917" y="739"/>
                    </a:cubicBezTo>
                    <a:cubicBezTo>
                      <a:pt x="914" y="739"/>
                      <a:pt x="909" y="739"/>
                      <a:pt x="908" y="738"/>
                    </a:cubicBezTo>
                    <a:cubicBezTo>
                      <a:pt x="908" y="738"/>
                      <a:pt x="910" y="729"/>
                      <a:pt x="906" y="736"/>
                    </a:cubicBezTo>
                    <a:cubicBezTo>
                      <a:pt x="902" y="734"/>
                      <a:pt x="904" y="729"/>
                      <a:pt x="902" y="726"/>
                    </a:cubicBezTo>
                    <a:cubicBezTo>
                      <a:pt x="901" y="724"/>
                      <a:pt x="899" y="724"/>
                      <a:pt x="897" y="721"/>
                    </a:cubicBezTo>
                    <a:cubicBezTo>
                      <a:pt x="896" y="718"/>
                      <a:pt x="896" y="716"/>
                      <a:pt x="898" y="715"/>
                    </a:cubicBezTo>
                    <a:cubicBezTo>
                      <a:pt x="895" y="712"/>
                      <a:pt x="894" y="706"/>
                      <a:pt x="889" y="704"/>
                    </a:cubicBezTo>
                    <a:cubicBezTo>
                      <a:pt x="889" y="701"/>
                      <a:pt x="886" y="699"/>
                      <a:pt x="889" y="698"/>
                    </a:cubicBezTo>
                    <a:cubicBezTo>
                      <a:pt x="888" y="697"/>
                      <a:pt x="886" y="696"/>
                      <a:pt x="883" y="695"/>
                    </a:cubicBezTo>
                    <a:cubicBezTo>
                      <a:pt x="884" y="692"/>
                      <a:pt x="884" y="689"/>
                      <a:pt x="882" y="689"/>
                    </a:cubicBezTo>
                    <a:cubicBezTo>
                      <a:pt x="881" y="685"/>
                      <a:pt x="883" y="684"/>
                      <a:pt x="883" y="682"/>
                    </a:cubicBezTo>
                    <a:cubicBezTo>
                      <a:pt x="884" y="678"/>
                      <a:pt x="882" y="677"/>
                      <a:pt x="880" y="676"/>
                    </a:cubicBezTo>
                    <a:cubicBezTo>
                      <a:pt x="881" y="674"/>
                      <a:pt x="882" y="673"/>
                      <a:pt x="880" y="672"/>
                    </a:cubicBezTo>
                    <a:cubicBezTo>
                      <a:pt x="880" y="670"/>
                      <a:pt x="884" y="671"/>
                      <a:pt x="887" y="670"/>
                    </a:cubicBezTo>
                    <a:cubicBezTo>
                      <a:pt x="887" y="669"/>
                      <a:pt x="885" y="669"/>
                      <a:pt x="885" y="667"/>
                    </a:cubicBezTo>
                    <a:cubicBezTo>
                      <a:pt x="885" y="665"/>
                      <a:pt x="888" y="665"/>
                      <a:pt x="887" y="663"/>
                    </a:cubicBezTo>
                    <a:cubicBezTo>
                      <a:pt x="887" y="660"/>
                      <a:pt x="884" y="657"/>
                      <a:pt x="883" y="654"/>
                    </a:cubicBezTo>
                    <a:cubicBezTo>
                      <a:pt x="883" y="650"/>
                      <a:pt x="884" y="645"/>
                      <a:pt x="883" y="643"/>
                    </a:cubicBezTo>
                    <a:cubicBezTo>
                      <a:pt x="883" y="640"/>
                      <a:pt x="881" y="640"/>
                      <a:pt x="880" y="639"/>
                    </a:cubicBezTo>
                    <a:cubicBezTo>
                      <a:pt x="879" y="637"/>
                      <a:pt x="879" y="635"/>
                      <a:pt x="878" y="633"/>
                    </a:cubicBezTo>
                    <a:cubicBezTo>
                      <a:pt x="876" y="630"/>
                      <a:pt x="875" y="627"/>
                      <a:pt x="872" y="626"/>
                    </a:cubicBezTo>
                    <a:cubicBezTo>
                      <a:pt x="866" y="625"/>
                      <a:pt x="870" y="632"/>
                      <a:pt x="865" y="628"/>
                    </a:cubicBezTo>
                    <a:cubicBezTo>
                      <a:pt x="862" y="628"/>
                      <a:pt x="864" y="632"/>
                      <a:pt x="863" y="633"/>
                    </a:cubicBezTo>
                    <a:cubicBezTo>
                      <a:pt x="863" y="634"/>
                      <a:pt x="860" y="633"/>
                      <a:pt x="859" y="633"/>
                    </a:cubicBezTo>
                    <a:cubicBezTo>
                      <a:pt x="858" y="634"/>
                      <a:pt x="860" y="637"/>
                      <a:pt x="857" y="637"/>
                    </a:cubicBezTo>
                    <a:cubicBezTo>
                      <a:pt x="853" y="637"/>
                      <a:pt x="853" y="636"/>
                      <a:pt x="852" y="631"/>
                    </a:cubicBezTo>
                    <a:cubicBezTo>
                      <a:pt x="851" y="630"/>
                      <a:pt x="850" y="630"/>
                      <a:pt x="850" y="629"/>
                    </a:cubicBezTo>
                    <a:cubicBezTo>
                      <a:pt x="849" y="627"/>
                      <a:pt x="852" y="627"/>
                      <a:pt x="852" y="626"/>
                    </a:cubicBezTo>
                    <a:cubicBezTo>
                      <a:pt x="852" y="624"/>
                      <a:pt x="847" y="616"/>
                      <a:pt x="852" y="613"/>
                    </a:cubicBezTo>
                    <a:cubicBezTo>
                      <a:pt x="850" y="611"/>
                      <a:pt x="847" y="609"/>
                      <a:pt x="848" y="602"/>
                    </a:cubicBezTo>
                    <a:cubicBezTo>
                      <a:pt x="846" y="602"/>
                      <a:pt x="847" y="604"/>
                      <a:pt x="846" y="605"/>
                    </a:cubicBezTo>
                    <a:cubicBezTo>
                      <a:pt x="843" y="604"/>
                      <a:pt x="845" y="597"/>
                      <a:pt x="843" y="594"/>
                    </a:cubicBezTo>
                    <a:cubicBezTo>
                      <a:pt x="841" y="593"/>
                      <a:pt x="840" y="592"/>
                      <a:pt x="839" y="590"/>
                    </a:cubicBezTo>
                    <a:cubicBezTo>
                      <a:pt x="838" y="589"/>
                      <a:pt x="838" y="587"/>
                      <a:pt x="837" y="587"/>
                    </a:cubicBezTo>
                    <a:cubicBezTo>
                      <a:pt x="835" y="585"/>
                      <a:pt x="830" y="585"/>
                      <a:pt x="831" y="581"/>
                    </a:cubicBezTo>
                    <a:cubicBezTo>
                      <a:pt x="825" y="580"/>
                      <a:pt x="823" y="584"/>
                      <a:pt x="820" y="587"/>
                    </a:cubicBezTo>
                    <a:cubicBezTo>
                      <a:pt x="817" y="586"/>
                      <a:pt x="815" y="586"/>
                      <a:pt x="815" y="588"/>
                    </a:cubicBezTo>
                    <a:cubicBezTo>
                      <a:pt x="810" y="588"/>
                      <a:pt x="806" y="588"/>
                      <a:pt x="801" y="588"/>
                    </a:cubicBezTo>
                    <a:cubicBezTo>
                      <a:pt x="801" y="590"/>
                      <a:pt x="799" y="591"/>
                      <a:pt x="798" y="592"/>
                    </a:cubicBezTo>
                    <a:cubicBezTo>
                      <a:pt x="797" y="593"/>
                      <a:pt x="796" y="592"/>
                      <a:pt x="796" y="594"/>
                    </a:cubicBezTo>
                    <a:cubicBezTo>
                      <a:pt x="796" y="596"/>
                      <a:pt x="791" y="597"/>
                      <a:pt x="790" y="598"/>
                    </a:cubicBezTo>
                    <a:cubicBezTo>
                      <a:pt x="786" y="601"/>
                      <a:pt x="783" y="608"/>
                      <a:pt x="775" y="611"/>
                    </a:cubicBezTo>
                    <a:cubicBezTo>
                      <a:pt x="771" y="614"/>
                      <a:pt x="770" y="621"/>
                      <a:pt x="762" y="622"/>
                    </a:cubicBezTo>
                    <a:cubicBezTo>
                      <a:pt x="765" y="625"/>
                      <a:pt x="764" y="626"/>
                      <a:pt x="759" y="626"/>
                    </a:cubicBezTo>
                    <a:cubicBezTo>
                      <a:pt x="758" y="628"/>
                      <a:pt x="759" y="629"/>
                      <a:pt x="760" y="629"/>
                    </a:cubicBezTo>
                    <a:cubicBezTo>
                      <a:pt x="760" y="632"/>
                      <a:pt x="757" y="631"/>
                      <a:pt x="757" y="629"/>
                    </a:cubicBezTo>
                    <a:cubicBezTo>
                      <a:pt x="754" y="630"/>
                      <a:pt x="755" y="635"/>
                      <a:pt x="749" y="633"/>
                    </a:cubicBezTo>
                    <a:cubicBezTo>
                      <a:pt x="747" y="634"/>
                      <a:pt x="747" y="637"/>
                      <a:pt x="744" y="637"/>
                    </a:cubicBezTo>
                    <a:cubicBezTo>
                      <a:pt x="743" y="640"/>
                      <a:pt x="746" y="640"/>
                      <a:pt x="746" y="643"/>
                    </a:cubicBezTo>
                    <a:cubicBezTo>
                      <a:pt x="745" y="646"/>
                      <a:pt x="743" y="651"/>
                      <a:pt x="742" y="657"/>
                    </a:cubicBezTo>
                    <a:cubicBezTo>
                      <a:pt x="741" y="666"/>
                      <a:pt x="742" y="675"/>
                      <a:pt x="740" y="678"/>
                    </a:cubicBezTo>
                    <a:cubicBezTo>
                      <a:pt x="740" y="678"/>
                      <a:pt x="737" y="677"/>
                      <a:pt x="736" y="678"/>
                    </a:cubicBezTo>
                    <a:cubicBezTo>
                      <a:pt x="735" y="679"/>
                      <a:pt x="736" y="684"/>
                      <a:pt x="734" y="685"/>
                    </a:cubicBezTo>
                    <a:cubicBezTo>
                      <a:pt x="733" y="687"/>
                      <a:pt x="729" y="686"/>
                      <a:pt x="727" y="687"/>
                    </a:cubicBezTo>
                    <a:cubicBezTo>
                      <a:pt x="725" y="688"/>
                      <a:pt x="725" y="692"/>
                      <a:pt x="721" y="691"/>
                    </a:cubicBezTo>
                    <a:cubicBezTo>
                      <a:pt x="717" y="686"/>
                      <a:pt x="714" y="680"/>
                      <a:pt x="712" y="672"/>
                    </a:cubicBezTo>
                    <a:cubicBezTo>
                      <a:pt x="711" y="672"/>
                      <a:pt x="710" y="670"/>
                      <a:pt x="708" y="669"/>
                    </a:cubicBezTo>
                    <a:cubicBezTo>
                      <a:pt x="707" y="668"/>
                      <a:pt x="707" y="666"/>
                      <a:pt x="705" y="667"/>
                    </a:cubicBezTo>
                    <a:cubicBezTo>
                      <a:pt x="703" y="661"/>
                      <a:pt x="707" y="661"/>
                      <a:pt x="708" y="657"/>
                    </a:cubicBezTo>
                    <a:cubicBezTo>
                      <a:pt x="708" y="654"/>
                      <a:pt x="705" y="652"/>
                      <a:pt x="703" y="650"/>
                    </a:cubicBezTo>
                    <a:cubicBezTo>
                      <a:pt x="701" y="648"/>
                      <a:pt x="700" y="645"/>
                      <a:pt x="697" y="644"/>
                    </a:cubicBezTo>
                    <a:cubicBezTo>
                      <a:pt x="696" y="641"/>
                      <a:pt x="696" y="637"/>
                      <a:pt x="693" y="633"/>
                    </a:cubicBezTo>
                    <a:cubicBezTo>
                      <a:pt x="691" y="630"/>
                      <a:pt x="691" y="617"/>
                      <a:pt x="690" y="607"/>
                    </a:cubicBezTo>
                    <a:cubicBezTo>
                      <a:pt x="689" y="603"/>
                      <a:pt x="688" y="592"/>
                      <a:pt x="686" y="585"/>
                    </a:cubicBezTo>
                    <a:cubicBezTo>
                      <a:pt x="683" y="585"/>
                      <a:pt x="678" y="593"/>
                      <a:pt x="682" y="594"/>
                    </a:cubicBezTo>
                    <a:cubicBezTo>
                      <a:pt x="682" y="599"/>
                      <a:pt x="675" y="595"/>
                      <a:pt x="673" y="594"/>
                    </a:cubicBezTo>
                    <a:cubicBezTo>
                      <a:pt x="672" y="594"/>
                      <a:pt x="670" y="595"/>
                      <a:pt x="669" y="594"/>
                    </a:cubicBezTo>
                    <a:cubicBezTo>
                      <a:pt x="667" y="593"/>
                      <a:pt x="665" y="586"/>
                      <a:pt x="662" y="588"/>
                    </a:cubicBezTo>
                    <a:cubicBezTo>
                      <a:pt x="661" y="585"/>
                      <a:pt x="663" y="585"/>
                      <a:pt x="665" y="585"/>
                    </a:cubicBezTo>
                    <a:cubicBezTo>
                      <a:pt x="663" y="582"/>
                      <a:pt x="665" y="582"/>
                      <a:pt x="665" y="579"/>
                    </a:cubicBezTo>
                    <a:cubicBezTo>
                      <a:pt x="665" y="576"/>
                      <a:pt x="660" y="578"/>
                      <a:pt x="658" y="577"/>
                    </a:cubicBezTo>
                    <a:cubicBezTo>
                      <a:pt x="656" y="576"/>
                      <a:pt x="653" y="568"/>
                      <a:pt x="652" y="574"/>
                    </a:cubicBezTo>
                    <a:cubicBezTo>
                      <a:pt x="648" y="573"/>
                      <a:pt x="650" y="567"/>
                      <a:pt x="651" y="568"/>
                    </a:cubicBezTo>
                    <a:cubicBezTo>
                      <a:pt x="650" y="566"/>
                      <a:pt x="646" y="566"/>
                      <a:pt x="647" y="562"/>
                    </a:cubicBezTo>
                    <a:cubicBezTo>
                      <a:pt x="645" y="561"/>
                      <a:pt x="640" y="564"/>
                      <a:pt x="639" y="562"/>
                    </a:cubicBezTo>
                    <a:cubicBezTo>
                      <a:pt x="639" y="562"/>
                      <a:pt x="640" y="559"/>
                      <a:pt x="639" y="559"/>
                    </a:cubicBezTo>
                    <a:cubicBezTo>
                      <a:pt x="635" y="558"/>
                      <a:pt x="632" y="560"/>
                      <a:pt x="628" y="560"/>
                    </a:cubicBezTo>
                    <a:cubicBezTo>
                      <a:pt x="627" y="561"/>
                      <a:pt x="625" y="561"/>
                      <a:pt x="624" y="560"/>
                    </a:cubicBezTo>
                    <a:cubicBezTo>
                      <a:pt x="622" y="560"/>
                      <a:pt x="621" y="558"/>
                      <a:pt x="621" y="562"/>
                    </a:cubicBezTo>
                    <a:cubicBezTo>
                      <a:pt x="603" y="564"/>
                      <a:pt x="589" y="561"/>
                      <a:pt x="576" y="559"/>
                    </a:cubicBezTo>
                    <a:cubicBezTo>
                      <a:pt x="577" y="555"/>
                      <a:pt x="572" y="556"/>
                      <a:pt x="572" y="553"/>
                    </a:cubicBezTo>
                    <a:cubicBezTo>
                      <a:pt x="572" y="549"/>
                      <a:pt x="564" y="557"/>
                      <a:pt x="569" y="549"/>
                    </a:cubicBezTo>
                    <a:cubicBezTo>
                      <a:pt x="566" y="550"/>
                      <a:pt x="565" y="549"/>
                      <a:pt x="565" y="547"/>
                    </a:cubicBezTo>
                    <a:cubicBezTo>
                      <a:pt x="560" y="550"/>
                      <a:pt x="546" y="547"/>
                      <a:pt x="541" y="546"/>
                    </a:cubicBezTo>
                    <a:cubicBezTo>
                      <a:pt x="538" y="545"/>
                      <a:pt x="537" y="545"/>
                      <a:pt x="537" y="542"/>
                    </a:cubicBezTo>
                    <a:cubicBezTo>
                      <a:pt x="529" y="544"/>
                      <a:pt x="531" y="536"/>
                      <a:pt x="524" y="536"/>
                    </a:cubicBezTo>
                    <a:cubicBezTo>
                      <a:pt x="523" y="529"/>
                      <a:pt x="519" y="525"/>
                      <a:pt x="516" y="520"/>
                    </a:cubicBezTo>
                    <a:cubicBezTo>
                      <a:pt x="500" y="517"/>
                      <a:pt x="500" y="525"/>
                      <a:pt x="501" y="534"/>
                    </a:cubicBezTo>
                    <a:cubicBezTo>
                      <a:pt x="502" y="537"/>
                      <a:pt x="509" y="541"/>
                      <a:pt x="514" y="547"/>
                    </a:cubicBezTo>
                    <a:cubicBezTo>
                      <a:pt x="516" y="549"/>
                      <a:pt x="519" y="559"/>
                      <a:pt x="524" y="557"/>
                    </a:cubicBezTo>
                    <a:cubicBezTo>
                      <a:pt x="523" y="561"/>
                      <a:pt x="527" y="561"/>
                      <a:pt x="526" y="566"/>
                    </a:cubicBezTo>
                    <a:cubicBezTo>
                      <a:pt x="530" y="566"/>
                      <a:pt x="540" y="564"/>
                      <a:pt x="535" y="570"/>
                    </a:cubicBezTo>
                    <a:cubicBezTo>
                      <a:pt x="539" y="572"/>
                      <a:pt x="537" y="567"/>
                      <a:pt x="539" y="566"/>
                    </a:cubicBezTo>
                    <a:cubicBezTo>
                      <a:pt x="540" y="565"/>
                      <a:pt x="546" y="566"/>
                      <a:pt x="546" y="562"/>
                    </a:cubicBezTo>
                    <a:cubicBezTo>
                      <a:pt x="546" y="561"/>
                      <a:pt x="548" y="561"/>
                      <a:pt x="550" y="560"/>
                    </a:cubicBezTo>
                    <a:cubicBezTo>
                      <a:pt x="552" y="560"/>
                      <a:pt x="550" y="558"/>
                      <a:pt x="552" y="557"/>
                    </a:cubicBezTo>
                    <a:cubicBezTo>
                      <a:pt x="555" y="555"/>
                      <a:pt x="559" y="556"/>
                      <a:pt x="563" y="555"/>
                    </a:cubicBezTo>
                    <a:cubicBezTo>
                      <a:pt x="563" y="556"/>
                      <a:pt x="560" y="558"/>
                      <a:pt x="561" y="559"/>
                    </a:cubicBezTo>
                    <a:cubicBezTo>
                      <a:pt x="561" y="559"/>
                      <a:pt x="565" y="558"/>
                      <a:pt x="565" y="559"/>
                    </a:cubicBezTo>
                    <a:cubicBezTo>
                      <a:pt x="566" y="562"/>
                      <a:pt x="564" y="564"/>
                      <a:pt x="567" y="566"/>
                    </a:cubicBezTo>
                    <a:cubicBezTo>
                      <a:pt x="566" y="570"/>
                      <a:pt x="572" y="568"/>
                      <a:pt x="572" y="572"/>
                    </a:cubicBezTo>
                    <a:cubicBezTo>
                      <a:pt x="572" y="576"/>
                      <a:pt x="576" y="573"/>
                      <a:pt x="580" y="575"/>
                    </a:cubicBezTo>
                    <a:cubicBezTo>
                      <a:pt x="582" y="577"/>
                      <a:pt x="581" y="580"/>
                      <a:pt x="585" y="581"/>
                    </a:cubicBezTo>
                    <a:cubicBezTo>
                      <a:pt x="581" y="585"/>
                      <a:pt x="586" y="590"/>
                      <a:pt x="585" y="596"/>
                    </a:cubicBezTo>
                    <a:cubicBezTo>
                      <a:pt x="583" y="596"/>
                      <a:pt x="582" y="596"/>
                      <a:pt x="580" y="596"/>
                    </a:cubicBezTo>
                    <a:cubicBezTo>
                      <a:pt x="582" y="603"/>
                      <a:pt x="575" y="601"/>
                      <a:pt x="576" y="607"/>
                    </a:cubicBezTo>
                    <a:cubicBezTo>
                      <a:pt x="572" y="606"/>
                      <a:pt x="570" y="607"/>
                      <a:pt x="570" y="611"/>
                    </a:cubicBezTo>
                    <a:cubicBezTo>
                      <a:pt x="568" y="611"/>
                      <a:pt x="565" y="611"/>
                      <a:pt x="563" y="611"/>
                    </a:cubicBezTo>
                    <a:cubicBezTo>
                      <a:pt x="560" y="611"/>
                      <a:pt x="562" y="615"/>
                      <a:pt x="561" y="616"/>
                    </a:cubicBezTo>
                    <a:cubicBezTo>
                      <a:pt x="561" y="617"/>
                      <a:pt x="558" y="616"/>
                      <a:pt x="557" y="616"/>
                    </a:cubicBezTo>
                    <a:cubicBezTo>
                      <a:pt x="556" y="617"/>
                      <a:pt x="558" y="621"/>
                      <a:pt x="557" y="622"/>
                    </a:cubicBezTo>
                    <a:cubicBezTo>
                      <a:pt x="554" y="621"/>
                      <a:pt x="552" y="622"/>
                      <a:pt x="552" y="626"/>
                    </a:cubicBezTo>
                    <a:cubicBezTo>
                      <a:pt x="548" y="625"/>
                      <a:pt x="546" y="626"/>
                      <a:pt x="544" y="628"/>
                    </a:cubicBezTo>
                    <a:cubicBezTo>
                      <a:pt x="541" y="629"/>
                      <a:pt x="542" y="630"/>
                      <a:pt x="537" y="631"/>
                    </a:cubicBezTo>
                    <a:cubicBezTo>
                      <a:pt x="535" y="632"/>
                      <a:pt x="526" y="635"/>
                      <a:pt x="526" y="641"/>
                    </a:cubicBezTo>
                    <a:cubicBezTo>
                      <a:pt x="523" y="641"/>
                      <a:pt x="520" y="640"/>
                      <a:pt x="518" y="641"/>
                    </a:cubicBezTo>
                    <a:cubicBezTo>
                      <a:pt x="516" y="642"/>
                      <a:pt x="518" y="643"/>
                      <a:pt x="516" y="644"/>
                    </a:cubicBezTo>
                    <a:cubicBezTo>
                      <a:pt x="516" y="645"/>
                      <a:pt x="513" y="644"/>
                      <a:pt x="513" y="644"/>
                    </a:cubicBezTo>
                    <a:cubicBezTo>
                      <a:pt x="513" y="644"/>
                      <a:pt x="507" y="646"/>
                      <a:pt x="507" y="646"/>
                    </a:cubicBezTo>
                    <a:cubicBezTo>
                      <a:pt x="504" y="650"/>
                      <a:pt x="489" y="648"/>
                      <a:pt x="483" y="652"/>
                    </a:cubicBezTo>
                    <a:cubicBezTo>
                      <a:pt x="477" y="653"/>
                      <a:pt x="488" y="655"/>
                      <a:pt x="479" y="656"/>
                    </a:cubicBezTo>
                    <a:cubicBezTo>
                      <a:pt x="478" y="656"/>
                      <a:pt x="476" y="655"/>
                      <a:pt x="475" y="656"/>
                    </a:cubicBezTo>
                    <a:cubicBezTo>
                      <a:pt x="473" y="656"/>
                      <a:pt x="474" y="660"/>
                      <a:pt x="470" y="659"/>
                    </a:cubicBezTo>
                    <a:cubicBezTo>
                      <a:pt x="472" y="655"/>
                      <a:pt x="467" y="657"/>
                      <a:pt x="466" y="656"/>
                    </a:cubicBezTo>
                    <a:cubicBezTo>
                      <a:pt x="465" y="653"/>
                      <a:pt x="467" y="648"/>
                      <a:pt x="462" y="648"/>
                    </a:cubicBezTo>
                    <a:cubicBezTo>
                      <a:pt x="462" y="645"/>
                      <a:pt x="464" y="645"/>
                      <a:pt x="464" y="643"/>
                    </a:cubicBezTo>
                    <a:cubicBezTo>
                      <a:pt x="463" y="641"/>
                      <a:pt x="459" y="640"/>
                      <a:pt x="462" y="639"/>
                    </a:cubicBezTo>
                    <a:cubicBezTo>
                      <a:pt x="461" y="637"/>
                      <a:pt x="460" y="635"/>
                      <a:pt x="457" y="635"/>
                    </a:cubicBezTo>
                    <a:cubicBezTo>
                      <a:pt x="459" y="630"/>
                      <a:pt x="453" y="624"/>
                      <a:pt x="457" y="624"/>
                    </a:cubicBezTo>
                    <a:cubicBezTo>
                      <a:pt x="457" y="622"/>
                      <a:pt x="454" y="623"/>
                      <a:pt x="453" y="622"/>
                    </a:cubicBezTo>
                    <a:cubicBezTo>
                      <a:pt x="451" y="620"/>
                      <a:pt x="452" y="615"/>
                      <a:pt x="453" y="616"/>
                    </a:cubicBezTo>
                    <a:cubicBezTo>
                      <a:pt x="452" y="615"/>
                      <a:pt x="450" y="613"/>
                      <a:pt x="449" y="613"/>
                    </a:cubicBezTo>
                    <a:cubicBezTo>
                      <a:pt x="448" y="612"/>
                      <a:pt x="449" y="611"/>
                      <a:pt x="447" y="611"/>
                    </a:cubicBezTo>
                    <a:cubicBezTo>
                      <a:pt x="446" y="611"/>
                      <a:pt x="444" y="604"/>
                      <a:pt x="444" y="605"/>
                    </a:cubicBezTo>
                    <a:cubicBezTo>
                      <a:pt x="444" y="605"/>
                      <a:pt x="444" y="607"/>
                      <a:pt x="444" y="607"/>
                    </a:cubicBezTo>
                    <a:cubicBezTo>
                      <a:pt x="440" y="604"/>
                      <a:pt x="440" y="598"/>
                      <a:pt x="434" y="598"/>
                    </a:cubicBezTo>
                    <a:cubicBezTo>
                      <a:pt x="439" y="590"/>
                      <a:pt x="430" y="588"/>
                      <a:pt x="431" y="579"/>
                    </a:cubicBezTo>
                    <a:cubicBezTo>
                      <a:pt x="430" y="577"/>
                      <a:pt x="427" y="578"/>
                      <a:pt x="427" y="575"/>
                    </a:cubicBezTo>
                    <a:cubicBezTo>
                      <a:pt x="427" y="572"/>
                      <a:pt x="421" y="574"/>
                      <a:pt x="419" y="572"/>
                    </a:cubicBezTo>
                    <a:cubicBezTo>
                      <a:pt x="421" y="569"/>
                      <a:pt x="421" y="568"/>
                      <a:pt x="418" y="568"/>
                    </a:cubicBezTo>
                    <a:cubicBezTo>
                      <a:pt x="420" y="565"/>
                      <a:pt x="419" y="564"/>
                      <a:pt x="418" y="559"/>
                    </a:cubicBezTo>
                    <a:cubicBezTo>
                      <a:pt x="417" y="558"/>
                      <a:pt x="418" y="555"/>
                      <a:pt x="418" y="555"/>
                    </a:cubicBezTo>
                    <a:cubicBezTo>
                      <a:pt x="417" y="555"/>
                      <a:pt x="416" y="555"/>
                      <a:pt x="416" y="555"/>
                    </a:cubicBezTo>
                    <a:cubicBezTo>
                      <a:pt x="415" y="550"/>
                      <a:pt x="419" y="552"/>
                      <a:pt x="416" y="547"/>
                    </a:cubicBezTo>
                    <a:cubicBezTo>
                      <a:pt x="414" y="545"/>
                      <a:pt x="412" y="557"/>
                      <a:pt x="412" y="547"/>
                    </a:cubicBezTo>
                    <a:cubicBezTo>
                      <a:pt x="412" y="540"/>
                      <a:pt x="406" y="536"/>
                      <a:pt x="399" y="529"/>
                    </a:cubicBezTo>
                    <a:cubicBezTo>
                      <a:pt x="394" y="533"/>
                      <a:pt x="398" y="534"/>
                      <a:pt x="395" y="540"/>
                    </a:cubicBezTo>
                    <a:cubicBezTo>
                      <a:pt x="391" y="541"/>
                      <a:pt x="392" y="536"/>
                      <a:pt x="390" y="536"/>
                    </a:cubicBezTo>
                    <a:cubicBezTo>
                      <a:pt x="387" y="537"/>
                      <a:pt x="386" y="535"/>
                      <a:pt x="384" y="534"/>
                    </a:cubicBezTo>
                    <a:cubicBezTo>
                      <a:pt x="388" y="537"/>
                      <a:pt x="385" y="546"/>
                      <a:pt x="391" y="546"/>
                    </a:cubicBezTo>
                    <a:cubicBezTo>
                      <a:pt x="389" y="550"/>
                      <a:pt x="392" y="555"/>
                      <a:pt x="395" y="562"/>
                    </a:cubicBezTo>
                    <a:cubicBezTo>
                      <a:pt x="395" y="563"/>
                      <a:pt x="395" y="566"/>
                      <a:pt x="395" y="566"/>
                    </a:cubicBezTo>
                    <a:cubicBezTo>
                      <a:pt x="398" y="568"/>
                      <a:pt x="399" y="577"/>
                      <a:pt x="401" y="581"/>
                    </a:cubicBezTo>
                    <a:cubicBezTo>
                      <a:pt x="403" y="581"/>
                      <a:pt x="406" y="581"/>
                      <a:pt x="408" y="581"/>
                    </a:cubicBezTo>
                    <a:cubicBezTo>
                      <a:pt x="407" y="583"/>
                      <a:pt x="406" y="584"/>
                      <a:pt x="406" y="587"/>
                    </a:cubicBezTo>
                    <a:cubicBezTo>
                      <a:pt x="409" y="587"/>
                      <a:pt x="410" y="586"/>
                      <a:pt x="410" y="585"/>
                    </a:cubicBezTo>
                    <a:cubicBezTo>
                      <a:pt x="414" y="587"/>
                      <a:pt x="412" y="590"/>
                      <a:pt x="414" y="594"/>
                    </a:cubicBezTo>
                    <a:cubicBezTo>
                      <a:pt x="414" y="595"/>
                      <a:pt x="417" y="595"/>
                      <a:pt x="418" y="596"/>
                    </a:cubicBezTo>
                    <a:cubicBezTo>
                      <a:pt x="418" y="597"/>
                      <a:pt x="417" y="599"/>
                      <a:pt x="418" y="600"/>
                    </a:cubicBezTo>
                    <a:cubicBezTo>
                      <a:pt x="418" y="600"/>
                      <a:pt x="419" y="599"/>
                      <a:pt x="419" y="600"/>
                    </a:cubicBezTo>
                    <a:cubicBezTo>
                      <a:pt x="420" y="602"/>
                      <a:pt x="418" y="603"/>
                      <a:pt x="418" y="603"/>
                    </a:cubicBezTo>
                    <a:cubicBezTo>
                      <a:pt x="418" y="606"/>
                      <a:pt x="420" y="606"/>
                      <a:pt x="421" y="607"/>
                    </a:cubicBezTo>
                    <a:cubicBezTo>
                      <a:pt x="422" y="608"/>
                      <a:pt x="421" y="610"/>
                      <a:pt x="421" y="611"/>
                    </a:cubicBezTo>
                    <a:cubicBezTo>
                      <a:pt x="421" y="611"/>
                      <a:pt x="423" y="611"/>
                      <a:pt x="423" y="611"/>
                    </a:cubicBezTo>
                    <a:cubicBezTo>
                      <a:pt x="424" y="613"/>
                      <a:pt x="421" y="620"/>
                      <a:pt x="427" y="618"/>
                    </a:cubicBezTo>
                    <a:cubicBezTo>
                      <a:pt x="427" y="622"/>
                      <a:pt x="427" y="626"/>
                      <a:pt x="429" y="629"/>
                    </a:cubicBezTo>
                    <a:cubicBezTo>
                      <a:pt x="429" y="631"/>
                      <a:pt x="432" y="632"/>
                      <a:pt x="432" y="633"/>
                    </a:cubicBezTo>
                    <a:cubicBezTo>
                      <a:pt x="433" y="635"/>
                      <a:pt x="433" y="637"/>
                      <a:pt x="434" y="639"/>
                    </a:cubicBezTo>
                    <a:cubicBezTo>
                      <a:pt x="435" y="640"/>
                      <a:pt x="437" y="640"/>
                      <a:pt x="438" y="641"/>
                    </a:cubicBezTo>
                    <a:cubicBezTo>
                      <a:pt x="440" y="643"/>
                      <a:pt x="436" y="646"/>
                      <a:pt x="440" y="646"/>
                    </a:cubicBezTo>
                    <a:cubicBezTo>
                      <a:pt x="442" y="646"/>
                      <a:pt x="441" y="651"/>
                      <a:pt x="442" y="654"/>
                    </a:cubicBezTo>
                    <a:cubicBezTo>
                      <a:pt x="449" y="650"/>
                      <a:pt x="447" y="657"/>
                      <a:pt x="457" y="656"/>
                    </a:cubicBezTo>
                    <a:cubicBezTo>
                      <a:pt x="457" y="661"/>
                      <a:pt x="460" y="663"/>
                      <a:pt x="460" y="669"/>
                    </a:cubicBezTo>
                    <a:cubicBezTo>
                      <a:pt x="467" y="679"/>
                      <a:pt x="489" y="676"/>
                      <a:pt x="503" y="674"/>
                    </a:cubicBezTo>
                    <a:cubicBezTo>
                      <a:pt x="505" y="675"/>
                      <a:pt x="504" y="671"/>
                      <a:pt x="505" y="670"/>
                    </a:cubicBezTo>
                    <a:cubicBezTo>
                      <a:pt x="509" y="669"/>
                      <a:pt x="518" y="674"/>
                      <a:pt x="516" y="667"/>
                    </a:cubicBezTo>
                    <a:cubicBezTo>
                      <a:pt x="520" y="669"/>
                      <a:pt x="520" y="672"/>
                      <a:pt x="518" y="676"/>
                    </a:cubicBezTo>
                    <a:cubicBezTo>
                      <a:pt x="518" y="677"/>
                      <a:pt x="516" y="678"/>
                      <a:pt x="516" y="678"/>
                    </a:cubicBezTo>
                    <a:cubicBezTo>
                      <a:pt x="516" y="681"/>
                      <a:pt x="517" y="686"/>
                      <a:pt x="516" y="689"/>
                    </a:cubicBezTo>
                    <a:cubicBezTo>
                      <a:pt x="516" y="690"/>
                      <a:pt x="513" y="689"/>
                      <a:pt x="513" y="689"/>
                    </a:cubicBezTo>
                    <a:cubicBezTo>
                      <a:pt x="512" y="690"/>
                      <a:pt x="512" y="698"/>
                      <a:pt x="511" y="700"/>
                    </a:cubicBezTo>
                    <a:cubicBezTo>
                      <a:pt x="510" y="702"/>
                      <a:pt x="505" y="703"/>
                      <a:pt x="507" y="710"/>
                    </a:cubicBezTo>
                    <a:cubicBezTo>
                      <a:pt x="501" y="710"/>
                      <a:pt x="505" y="720"/>
                      <a:pt x="498" y="719"/>
                    </a:cubicBezTo>
                    <a:cubicBezTo>
                      <a:pt x="499" y="725"/>
                      <a:pt x="496" y="726"/>
                      <a:pt x="496" y="730"/>
                    </a:cubicBezTo>
                    <a:cubicBezTo>
                      <a:pt x="489" y="728"/>
                      <a:pt x="493" y="737"/>
                      <a:pt x="486" y="736"/>
                    </a:cubicBezTo>
                    <a:cubicBezTo>
                      <a:pt x="486" y="738"/>
                      <a:pt x="486" y="739"/>
                      <a:pt x="486" y="741"/>
                    </a:cubicBezTo>
                    <a:cubicBezTo>
                      <a:pt x="485" y="741"/>
                      <a:pt x="484" y="739"/>
                      <a:pt x="483" y="739"/>
                    </a:cubicBezTo>
                    <a:cubicBezTo>
                      <a:pt x="479" y="741"/>
                      <a:pt x="481" y="743"/>
                      <a:pt x="475" y="745"/>
                    </a:cubicBezTo>
                    <a:cubicBezTo>
                      <a:pt x="475" y="745"/>
                      <a:pt x="470" y="747"/>
                      <a:pt x="470" y="747"/>
                    </a:cubicBezTo>
                    <a:cubicBezTo>
                      <a:pt x="470" y="747"/>
                      <a:pt x="470" y="749"/>
                      <a:pt x="470" y="749"/>
                    </a:cubicBezTo>
                    <a:cubicBezTo>
                      <a:pt x="468" y="750"/>
                      <a:pt x="464" y="751"/>
                      <a:pt x="462" y="753"/>
                    </a:cubicBezTo>
                    <a:cubicBezTo>
                      <a:pt x="458" y="756"/>
                      <a:pt x="456" y="762"/>
                      <a:pt x="449" y="762"/>
                    </a:cubicBezTo>
                    <a:cubicBezTo>
                      <a:pt x="451" y="767"/>
                      <a:pt x="447" y="767"/>
                      <a:pt x="447" y="771"/>
                    </a:cubicBezTo>
                    <a:cubicBezTo>
                      <a:pt x="445" y="773"/>
                      <a:pt x="444" y="772"/>
                      <a:pt x="442" y="771"/>
                    </a:cubicBezTo>
                    <a:cubicBezTo>
                      <a:pt x="443" y="773"/>
                      <a:pt x="439" y="776"/>
                      <a:pt x="440" y="777"/>
                    </a:cubicBezTo>
                    <a:cubicBezTo>
                      <a:pt x="444" y="780"/>
                      <a:pt x="438" y="777"/>
                      <a:pt x="438" y="782"/>
                    </a:cubicBezTo>
                    <a:cubicBezTo>
                      <a:pt x="438" y="785"/>
                      <a:pt x="435" y="783"/>
                      <a:pt x="434" y="784"/>
                    </a:cubicBezTo>
                    <a:cubicBezTo>
                      <a:pt x="434" y="785"/>
                      <a:pt x="435" y="787"/>
                      <a:pt x="434" y="788"/>
                    </a:cubicBezTo>
                    <a:cubicBezTo>
                      <a:pt x="434" y="790"/>
                      <a:pt x="430" y="804"/>
                      <a:pt x="431" y="808"/>
                    </a:cubicBezTo>
                    <a:cubicBezTo>
                      <a:pt x="431" y="812"/>
                      <a:pt x="432" y="813"/>
                      <a:pt x="434" y="816"/>
                    </a:cubicBezTo>
                    <a:cubicBezTo>
                      <a:pt x="435" y="821"/>
                      <a:pt x="434" y="823"/>
                      <a:pt x="434" y="827"/>
                    </a:cubicBezTo>
                    <a:cubicBezTo>
                      <a:pt x="434" y="828"/>
                      <a:pt x="436" y="834"/>
                      <a:pt x="438" y="835"/>
                    </a:cubicBezTo>
                    <a:cubicBezTo>
                      <a:pt x="443" y="835"/>
                      <a:pt x="432" y="843"/>
                      <a:pt x="442" y="844"/>
                    </a:cubicBezTo>
                    <a:cubicBezTo>
                      <a:pt x="441" y="853"/>
                      <a:pt x="443" y="860"/>
                      <a:pt x="442" y="868"/>
                    </a:cubicBezTo>
                    <a:cubicBezTo>
                      <a:pt x="441" y="873"/>
                      <a:pt x="436" y="878"/>
                      <a:pt x="436" y="883"/>
                    </a:cubicBezTo>
                    <a:cubicBezTo>
                      <a:pt x="432" y="883"/>
                      <a:pt x="425" y="888"/>
                      <a:pt x="423" y="890"/>
                    </a:cubicBezTo>
                    <a:cubicBezTo>
                      <a:pt x="422" y="892"/>
                      <a:pt x="421" y="892"/>
                      <a:pt x="423" y="892"/>
                    </a:cubicBezTo>
                    <a:cubicBezTo>
                      <a:pt x="423" y="895"/>
                      <a:pt x="419" y="893"/>
                      <a:pt x="418" y="894"/>
                    </a:cubicBezTo>
                    <a:cubicBezTo>
                      <a:pt x="416" y="895"/>
                      <a:pt x="417" y="897"/>
                      <a:pt x="416" y="898"/>
                    </a:cubicBezTo>
                    <a:cubicBezTo>
                      <a:pt x="415" y="898"/>
                      <a:pt x="412" y="894"/>
                      <a:pt x="412" y="898"/>
                    </a:cubicBezTo>
                    <a:cubicBezTo>
                      <a:pt x="412" y="900"/>
                      <a:pt x="410" y="899"/>
                      <a:pt x="408" y="900"/>
                    </a:cubicBezTo>
                    <a:cubicBezTo>
                      <a:pt x="406" y="901"/>
                      <a:pt x="406" y="906"/>
                      <a:pt x="401" y="905"/>
                    </a:cubicBezTo>
                    <a:cubicBezTo>
                      <a:pt x="398" y="916"/>
                      <a:pt x="401" y="931"/>
                      <a:pt x="403" y="946"/>
                    </a:cubicBezTo>
                    <a:cubicBezTo>
                      <a:pt x="401" y="948"/>
                      <a:pt x="399" y="949"/>
                      <a:pt x="399" y="946"/>
                    </a:cubicBezTo>
                    <a:cubicBezTo>
                      <a:pt x="397" y="946"/>
                      <a:pt x="398" y="949"/>
                      <a:pt x="397" y="950"/>
                    </a:cubicBezTo>
                    <a:cubicBezTo>
                      <a:pt x="395" y="952"/>
                      <a:pt x="392" y="949"/>
                      <a:pt x="391" y="952"/>
                    </a:cubicBezTo>
                    <a:cubicBezTo>
                      <a:pt x="391" y="955"/>
                      <a:pt x="384" y="954"/>
                      <a:pt x="382" y="958"/>
                    </a:cubicBezTo>
                    <a:cubicBezTo>
                      <a:pt x="382" y="961"/>
                      <a:pt x="382" y="965"/>
                      <a:pt x="382" y="969"/>
                    </a:cubicBezTo>
                    <a:cubicBezTo>
                      <a:pt x="378" y="969"/>
                      <a:pt x="380" y="975"/>
                      <a:pt x="378" y="978"/>
                    </a:cubicBezTo>
                    <a:cubicBezTo>
                      <a:pt x="378" y="979"/>
                      <a:pt x="375" y="979"/>
                      <a:pt x="375" y="980"/>
                    </a:cubicBezTo>
                    <a:cubicBezTo>
                      <a:pt x="373" y="983"/>
                      <a:pt x="374" y="987"/>
                      <a:pt x="371" y="989"/>
                    </a:cubicBezTo>
                    <a:cubicBezTo>
                      <a:pt x="370" y="990"/>
                      <a:pt x="371" y="992"/>
                      <a:pt x="371" y="993"/>
                    </a:cubicBezTo>
                    <a:cubicBezTo>
                      <a:pt x="371" y="993"/>
                      <a:pt x="368" y="992"/>
                      <a:pt x="367" y="993"/>
                    </a:cubicBezTo>
                    <a:cubicBezTo>
                      <a:pt x="367" y="994"/>
                      <a:pt x="368" y="997"/>
                      <a:pt x="367" y="999"/>
                    </a:cubicBezTo>
                    <a:cubicBezTo>
                      <a:pt x="367" y="999"/>
                      <a:pt x="364" y="998"/>
                      <a:pt x="363" y="999"/>
                    </a:cubicBezTo>
                    <a:cubicBezTo>
                      <a:pt x="363" y="999"/>
                      <a:pt x="364" y="1002"/>
                      <a:pt x="363" y="1002"/>
                    </a:cubicBezTo>
                    <a:cubicBezTo>
                      <a:pt x="363" y="1003"/>
                      <a:pt x="360" y="1002"/>
                      <a:pt x="360" y="1002"/>
                    </a:cubicBezTo>
                    <a:cubicBezTo>
                      <a:pt x="359" y="1003"/>
                      <a:pt x="356" y="1006"/>
                      <a:pt x="356" y="1008"/>
                    </a:cubicBezTo>
                    <a:cubicBezTo>
                      <a:pt x="356" y="1010"/>
                      <a:pt x="354" y="1009"/>
                      <a:pt x="352" y="1010"/>
                    </a:cubicBezTo>
                    <a:cubicBezTo>
                      <a:pt x="352" y="1010"/>
                      <a:pt x="353" y="1013"/>
                      <a:pt x="352" y="1013"/>
                    </a:cubicBezTo>
                    <a:cubicBezTo>
                      <a:pt x="352" y="1014"/>
                      <a:pt x="349" y="1013"/>
                      <a:pt x="349" y="1013"/>
                    </a:cubicBezTo>
                    <a:cubicBezTo>
                      <a:pt x="347" y="1015"/>
                      <a:pt x="346" y="1016"/>
                      <a:pt x="345" y="1017"/>
                    </a:cubicBezTo>
                    <a:cubicBezTo>
                      <a:pt x="344" y="1018"/>
                      <a:pt x="342" y="1021"/>
                      <a:pt x="341" y="1021"/>
                    </a:cubicBezTo>
                    <a:cubicBezTo>
                      <a:pt x="340" y="1021"/>
                      <a:pt x="335" y="1023"/>
                      <a:pt x="335" y="1023"/>
                    </a:cubicBezTo>
                    <a:cubicBezTo>
                      <a:pt x="334" y="1022"/>
                      <a:pt x="334" y="1021"/>
                      <a:pt x="332" y="1023"/>
                    </a:cubicBezTo>
                    <a:cubicBezTo>
                      <a:pt x="329" y="1024"/>
                      <a:pt x="328" y="1024"/>
                      <a:pt x="324" y="1025"/>
                    </a:cubicBezTo>
                    <a:cubicBezTo>
                      <a:pt x="323" y="1025"/>
                      <a:pt x="311" y="1030"/>
                      <a:pt x="308" y="1025"/>
                    </a:cubicBezTo>
                    <a:cubicBezTo>
                      <a:pt x="305" y="1025"/>
                      <a:pt x="307" y="1027"/>
                      <a:pt x="308" y="1027"/>
                    </a:cubicBezTo>
                    <a:cubicBezTo>
                      <a:pt x="305" y="1031"/>
                      <a:pt x="301" y="1027"/>
                      <a:pt x="295" y="1028"/>
                    </a:cubicBezTo>
                    <a:cubicBezTo>
                      <a:pt x="292" y="1029"/>
                      <a:pt x="293" y="1030"/>
                      <a:pt x="295" y="1030"/>
                    </a:cubicBezTo>
                    <a:cubicBezTo>
                      <a:pt x="293" y="1033"/>
                      <a:pt x="283" y="1028"/>
                      <a:pt x="278" y="1028"/>
                    </a:cubicBezTo>
                    <a:cubicBezTo>
                      <a:pt x="278" y="1019"/>
                      <a:pt x="269" y="1014"/>
                      <a:pt x="274" y="1006"/>
                    </a:cubicBezTo>
                    <a:cubicBezTo>
                      <a:pt x="270" y="1003"/>
                      <a:pt x="265" y="1000"/>
                      <a:pt x="267" y="991"/>
                    </a:cubicBezTo>
                    <a:cubicBezTo>
                      <a:pt x="261" y="997"/>
                      <a:pt x="265" y="994"/>
                      <a:pt x="263" y="985"/>
                    </a:cubicBezTo>
                    <a:cubicBezTo>
                      <a:pt x="260" y="977"/>
                      <a:pt x="249" y="970"/>
                      <a:pt x="252" y="959"/>
                    </a:cubicBezTo>
                    <a:cubicBezTo>
                      <a:pt x="250" y="958"/>
                      <a:pt x="250" y="963"/>
                      <a:pt x="250" y="963"/>
                    </a:cubicBezTo>
                    <a:cubicBezTo>
                      <a:pt x="246" y="962"/>
                      <a:pt x="250" y="950"/>
                      <a:pt x="246" y="956"/>
                    </a:cubicBezTo>
                    <a:cubicBezTo>
                      <a:pt x="243" y="953"/>
                      <a:pt x="244" y="947"/>
                      <a:pt x="244" y="943"/>
                    </a:cubicBezTo>
                    <a:cubicBezTo>
                      <a:pt x="245" y="937"/>
                      <a:pt x="245" y="933"/>
                      <a:pt x="242" y="926"/>
                    </a:cubicBezTo>
                    <a:cubicBezTo>
                      <a:pt x="243" y="923"/>
                      <a:pt x="238" y="925"/>
                      <a:pt x="237" y="924"/>
                    </a:cubicBezTo>
                    <a:cubicBezTo>
                      <a:pt x="236" y="923"/>
                      <a:pt x="242" y="919"/>
                      <a:pt x="233" y="920"/>
                    </a:cubicBezTo>
                    <a:cubicBezTo>
                      <a:pt x="232" y="919"/>
                      <a:pt x="234" y="915"/>
                      <a:pt x="233" y="915"/>
                    </a:cubicBezTo>
                    <a:cubicBezTo>
                      <a:pt x="233" y="914"/>
                      <a:pt x="229" y="915"/>
                      <a:pt x="229" y="915"/>
                    </a:cubicBezTo>
                    <a:cubicBezTo>
                      <a:pt x="229" y="914"/>
                      <a:pt x="235" y="907"/>
                      <a:pt x="227" y="909"/>
                    </a:cubicBezTo>
                    <a:cubicBezTo>
                      <a:pt x="227" y="906"/>
                      <a:pt x="230" y="905"/>
                      <a:pt x="229" y="902"/>
                    </a:cubicBezTo>
                    <a:cubicBezTo>
                      <a:pt x="226" y="900"/>
                      <a:pt x="230" y="892"/>
                      <a:pt x="224" y="894"/>
                    </a:cubicBezTo>
                    <a:cubicBezTo>
                      <a:pt x="223" y="877"/>
                      <a:pt x="225" y="871"/>
                      <a:pt x="233" y="861"/>
                    </a:cubicBezTo>
                    <a:cubicBezTo>
                      <a:pt x="232" y="858"/>
                      <a:pt x="235" y="851"/>
                      <a:pt x="231" y="851"/>
                    </a:cubicBezTo>
                    <a:cubicBezTo>
                      <a:pt x="231" y="848"/>
                      <a:pt x="235" y="851"/>
                      <a:pt x="237" y="849"/>
                    </a:cubicBezTo>
                    <a:cubicBezTo>
                      <a:pt x="238" y="849"/>
                      <a:pt x="236" y="845"/>
                      <a:pt x="239" y="846"/>
                    </a:cubicBezTo>
                    <a:cubicBezTo>
                      <a:pt x="238" y="843"/>
                      <a:pt x="237" y="826"/>
                      <a:pt x="235" y="831"/>
                    </a:cubicBezTo>
                    <a:cubicBezTo>
                      <a:pt x="231" y="827"/>
                      <a:pt x="233" y="823"/>
                      <a:pt x="233" y="820"/>
                    </a:cubicBezTo>
                    <a:cubicBezTo>
                      <a:pt x="233" y="815"/>
                      <a:pt x="234" y="810"/>
                      <a:pt x="233" y="807"/>
                    </a:cubicBezTo>
                    <a:cubicBezTo>
                      <a:pt x="233" y="804"/>
                      <a:pt x="230" y="806"/>
                      <a:pt x="229" y="805"/>
                    </a:cubicBezTo>
                    <a:cubicBezTo>
                      <a:pt x="229" y="804"/>
                      <a:pt x="231" y="802"/>
                      <a:pt x="231" y="801"/>
                    </a:cubicBezTo>
                    <a:cubicBezTo>
                      <a:pt x="231" y="801"/>
                      <a:pt x="229" y="800"/>
                      <a:pt x="229" y="799"/>
                    </a:cubicBezTo>
                    <a:cubicBezTo>
                      <a:pt x="229" y="795"/>
                      <a:pt x="227" y="796"/>
                      <a:pt x="226" y="794"/>
                    </a:cubicBezTo>
                    <a:cubicBezTo>
                      <a:pt x="225" y="793"/>
                      <a:pt x="226" y="790"/>
                      <a:pt x="226" y="790"/>
                    </a:cubicBezTo>
                    <a:cubicBezTo>
                      <a:pt x="225" y="790"/>
                      <a:pt x="220" y="789"/>
                      <a:pt x="222" y="788"/>
                    </a:cubicBezTo>
                    <a:cubicBezTo>
                      <a:pt x="222" y="788"/>
                      <a:pt x="224" y="788"/>
                      <a:pt x="224" y="788"/>
                    </a:cubicBezTo>
                    <a:cubicBezTo>
                      <a:pt x="221" y="784"/>
                      <a:pt x="219" y="783"/>
                      <a:pt x="214" y="780"/>
                    </a:cubicBezTo>
                    <a:cubicBezTo>
                      <a:pt x="213" y="780"/>
                      <a:pt x="215" y="779"/>
                      <a:pt x="213" y="779"/>
                    </a:cubicBezTo>
                    <a:cubicBezTo>
                      <a:pt x="211" y="779"/>
                      <a:pt x="211" y="773"/>
                      <a:pt x="207" y="775"/>
                    </a:cubicBezTo>
                    <a:cubicBezTo>
                      <a:pt x="203" y="759"/>
                      <a:pt x="207" y="746"/>
                      <a:pt x="207" y="728"/>
                    </a:cubicBezTo>
                    <a:cubicBezTo>
                      <a:pt x="206" y="725"/>
                      <a:pt x="202" y="731"/>
                      <a:pt x="203" y="723"/>
                    </a:cubicBezTo>
                    <a:cubicBezTo>
                      <a:pt x="192" y="724"/>
                      <a:pt x="184" y="722"/>
                      <a:pt x="177" y="719"/>
                    </a:cubicBezTo>
                    <a:cubicBezTo>
                      <a:pt x="179" y="709"/>
                      <a:pt x="172" y="720"/>
                      <a:pt x="173" y="710"/>
                    </a:cubicBezTo>
                    <a:cubicBezTo>
                      <a:pt x="165" y="707"/>
                      <a:pt x="163" y="705"/>
                      <a:pt x="153" y="708"/>
                    </a:cubicBezTo>
                    <a:cubicBezTo>
                      <a:pt x="151" y="708"/>
                      <a:pt x="148" y="709"/>
                      <a:pt x="145" y="710"/>
                    </a:cubicBezTo>
                    <a:cubicBezTo>
                      <a:pt x="144" y="710"/>
                      <a:pt x="140" y="713"/>
                      <a:pt x="134" y="711"/>
                    </a:cubicBezTo>
                    <a:cubicBezTo>
                      <a:pt x="137" y="716"/>
                      <a:pt x="140" y="713"/>
                      <a:pt x="130" y="715"/>
                    </a:cubicBezTo>
                    <a:cubicBezTo>
                      <a:pt x="124" y="717"/>
                      <a:pt x="120" y="718"/>
                      <a:pt x="110" y="719"/>
                    </a:cubicBezTo>
                    <a:cubicBezTo>
                      <a:pt x="107" y="719"/>
                      <a:pt x="107" y="717"/>
                      <a:pt x="104" y="717"/>
                    </a:cubicBezTo>
                    <a:cubicBezTo>
                      <a:pt x="92" y="716"/>
                      <a:pt x="79" y="723"/>
                      <a:pt x="69" y="721"/>
                    </a:cubicBezTo>
                    <a:cubicBezTo>
                      <a:pt x="70" y="714"/>
                      <a:pt x="62" y="716"/>
                      <a:pt x="60" y="715"/>
                    </a:cubicBezTo>
                    <a:cubicBezTo>
                      <a:pt x="59" y="715"/>
                      <a:pt x="60" y="712"/>
                      <a:pt x="60" y="711"/>
                    </a:cubicBezTo>
                    <a:cubicBezTo>
                      <a:pt x="59" y="711"/>
                      <a:pt x="55" y="712"/>
                      <a:pt x="54" y="711"/>
                    </a:cubicBezTo>
                    <a:cubicBezTo>
                      <a:pt x="53" y="711"/>
                      <a:pt x="55" y="708"/>
                      <a:pt x="54" y="708"/>
                    </a:cubicBezTo>
                    <a:cubicBezTo>
                      <a:pt x="53" y="707"/>
                      <a:pt x="50" y="709"/>
                      <a:pt x="50" y="706"/>
                    </a:cubicBezTo>
                    <a:cubicBezTo>
                      <a:pt x="50" y="705"/>
                      <a:pt x="47" y="702"/>
                      <a:pt x="47" y="702"/>
                    </a:cubicBezTo>
                    <a:cubicBezTo>
                      <a:pt x="46" y="701"/>
                      <a:pt x="47" y="700"/>
                      <a:pt x="45" y="700"/>
                    </a:cubicBezTo>
                    <a:cubicBezTo>
                      <a:pt x="43" y="700"/>
                      <a:pt x="43" y="698"/>
                      <a:pt x="43" y="697"/>
                    </a:cubicBezTo>
                    <a:cubicBezTo>
                      <a:pt x="42" y="694"/>
                      <a:pt x="40" y="696"/>
                      <a:pt x="39" y="695"/>
                    </a:cubicBezTo>
                    <a:cubicBezTo>
                      <a:pt x="39" y="694"/>
                      <a:pt x="40" y="692"/>
                      <a:pt x="39" y="691"/>
                    </a:cubicBezTo>
                    <a:cubicBezTo>
                      <a:pt x="38" y="689"/>
                      <a:pt x="35" y="692"/>
                      <a:pt x="35" y="689"/>
                    </a:cubicBezTo>
                    <a:cubicBezTo>
                      <a:pt x="35" y="688"/>
                      <a:pt x="37" y="686"/>
                      <a:pt x="37" y="687"/>
                    </a:cubicBezTo>
                    <a:cubicBezTo>
                      <a:pt x="35" y="681"/>
                      <a:pt x="26" y="682"/>
                      <a:pt x="28" y="676"/>
                    </a:cubicBezTo>
                    <a:cubicBezTo>
                      <a:pt x="19" y="679"/>
                      <a:pt x="23" y="668"/>
                      <a:pt x="15" y="670"/>
                    </a:cubicBezTo>
                    <a:cubicBezTo>
                      <a:pt x="16" y="669"/>
                      <a:pt x="17" y="667"/>
                      <a:pt x="17" y="665"/>
                    </a:cubicBezTo>
                    <a:cubicBezTo>
                      <a:pt x="16" y="662"/>
                      <a:pt x="12" y="663"/>
                      <a:pt x="9" y="663"/>
                    </a:cubicBezTo>
                    <a:cubicBezTo>
                      <a:pt x="11" y="660"/>
                      <a:pt x="6" y="659"/>
                      <a:pt x="6" y="657"/>
                    </a:cubicBezTo>
                    <a:cubicBezTo>
                      <a:pt x="5" y="654"/>
                      <a:pt x="9" y="655"/>
                      <a:pt x="6" y="650"/>
                    </a:cubicBezTo>
                    <a:cubicBezTo>
                      <a:pt x="5" y="649"/>
                      <a:pt x="4" y="650"/>
                      <a:pt x="4" y="648"/>
                    </a:cubicBezTo>
                    <a:cubicBezTo>
                      <a:pt x="4" y="647"/>
                      <a:pt x="2" y="642"/>
                      <a:pt x="0" y="641"/>
                    </a:cubicBezTo>
                    <a:cubicBezTo>
                      <a:pt x="0" y="638"/>
                      <a:pt x="4" y="640"/>
                      <a:pt x="6" y="639"/>
                    </a:cubicBezTo>
                    <a:cubicBezTo>
                      <a:pt x="7" y="638"/>
                      <a:pt x="6" y="632"/>
                      <a:pt x="9" y="633"/>
                    </a:cubicBezTo>
                    <a:cubicBezTo>
                      <a:pt x="9" y="623"/>
                      <a:pt x="9" y="612"/>
                      <a:pt x="9" y="602"/>
                    </a:cubicBezTo>
                    <a:cubicBezTo>
                      <a:pt x="10" y="599"/>
                      <a:pt x="6" y="601"/>
                      <a:pt x="6" y="600"/>
                    </a:cubicBezTo>
                    <a:cubicBezTo>
                      <a:pt x="5" y="599"/>
                      <a:pt x="7" y="597"/>
                      <a:pt x="7" y="596"/>
                    </a:cubicBezTo>
                    <a:cubicBezTo>
                      <a:pt x="8" y="593"/>
                      <a:pt x="5" y="592"/>
                      <a:pt x="6" y="588"/>
                    </a:cubicBezTo>
                    <a:cubicBezTo>
                      <a:pt x="13" y="596"/>
                      <a:pt x="6" y="575"/>
                      <a:pt x="13" y="583"/>
                    </a:cubicBezTo>
                    <a:cubicBezTo>
                      <a:pt x="14" y="581"/>
                      <a:pt x="13" y="574"/>
                      <a:pt x="15" y="572"/>
                    </a:cubicBezTo>
                    <a:cubicBezTo>
                      <a:pt x="15" y="571"/>
                      <a:pt x="19" y="572"/>
                      <a:pt x="19" y="572"/>
                    </a:cubicBezTo>
                    <a:cubicBezTo>
                      <a:pt x="19" y="571"/>
                      <a:pt x="16" y="568"/>
                      <a:pt x="17" y="566"/>
                    </a:cubicBezTo>
                    <a:cubicBezTo>
                      <a:pt x="24" y="564"/>
                      <a:pt x="23" y="554"/>
                      <a:pt x="30" y="553"/>
                    </a:cubicBezTo>
                    <a:cubicBezTo>
                      <a:pt x="30" y="547"/>
                      <a:pt x="36" y="547"/>
                      <a:pt x="35" y="540"/>
                    </a:cubicBezTo>
                    <a:cubicBezTo>
                      <a:pt x="39" y="541"/>
                      <a:pt x="39" y="539"/>
                      <a:pt x="39" y="536"/>
                    </a:cubicBezTo>
                    <a:cubicBezTo>
                      <a:pt x="50" y="535"/>
                      <a:pt x="59" y="531"/>
                      <a:pt x="58" y="518"/>
                    </a:cubicBezTo>
                    <a:cubicBezTo>
                      <a:pt x="65" y="519"/>
                      <a:pt x="59" y="507"/>
                      <a:pt x="65" y="508"/>
                    </a:cubicBezTo>
                    <a:cubicBezTo>
                      <a:pt x="65" y="505"/>
                      <a:pt x="65" y="501"/>
                      <a:pt x="65" y="497"/>
                    </a:cubicBezTo>
                    <a:cubicBezTo>
                      <a:pt x="69" y="497"/>
                      <a:pt x="69" y="495"/>
                      <a:pt x="73" y="495"/>
                    </a:cubicBezTo>
                    <a:cubicBezTo>
                      <a:pt x="76" y="492"/>
                      <a:pt x="79" y="489"/>
                      <a:pt x="82" y="484"/>
                    </a:cubicBezTo>
                    <a:cubicBezTo>
                      <a:pt x="83" y="483"/>
                      <a:pt x="84" y="484"/>
                      <a:pt x="84" y="482"/>
                    </a:cubicBezTo>
                    <a:cubicBezTo>
                      <a:pt x="84" y="480"/>
                      <a:pt x="89" y="480"/>
                      <a:pt x="88" y="477"/>
                    </a:cubicBezTo>
                    <a:cubicBezTo>
                      <a:pt x="96" y="478"/>
                      <a:pt x="97" y="472"/>
                      <a:pt x="104" y="473"/>
                    </a:cubicBezTo>
                    <a:cubicBezTo>
                      <a:pt x="102" y="480"/>
                      <a:pt x="113" y="473"/>
                      <a:pt x="110" y="480"/>
                    </a:cubicBezTo>
                    <a:cubicBezTo>
                      <a:pt x="114" y="476"/>
                      <a:pt x="129" y="483"/>
                      <a:pt x="129" y="475"/>
                    </a:cubicBezTo>
                    <a:cubicBezTo>
                      <a:pt x="137" y="474"/>
                      <a:pt x="145" y="471"/>
                      <a:pt x="149" y="465"/>
                    </a:cubicBezTo>
                    <a:cubicBezTo>
                      <a:pt x="152" y="466"/>
                      <a:pt x="154" y="466"/>
                      <a:pt x="155" y="464"/>
                    </a:cubicBezTo>
                    <a:cubicBezTo>
                      <a:pt x="158" y="464"/>
                      <a:pt x="159" y="465"/>
                      <a:pt x="162" y="465"/>
                    </a:cubicBezTo>
                    <a:cubicBezTo>
                      <a:pt x="166" y="466"/>
                      <a:pt x="170" y="463"/>
                      <a:pt x="173" y="464"/>
                    </a:cubicBezTo>
                    <a:cubicBezTo>
                      <a:pt x="173" y="464"/>
                      <a:pt x="174" y="465"/>
                      <a:pt x="175" y="465"/>
                    </a:cubicBezTo>
                    <a:cubicBezTo>
                      <a:pt x="179" y="466"/>
                      <a:pt x="187" y="469"/>
                      <a:pt x="196" y="467"/>
                    </a:cubicBezTo>
                    <a:cubicBezTo>
                      <a:pt x="199" y="467"/>
                      <a:pt x="205" y="461"/>
                      <a:pt x="209" y="465"/>
                    </a:cubicBezTo>
                    <a:cubicBezTo>
                      <a:pt x="212" y="468"/>
                      <a:pt x="211" y="466"/>
                      <a:pt x="216" y="465"/>
                    </a:cubicBezTo>
                    <a:cubicBezTo>
                      <a:pt x="216" y="467"/>
                      <a:pt x="219" y="467"/>
                      <a:pt x="218" y="469"/>
                    </a:cubicBezTo>
                    <a:cubicBezTo>
                      <a:pt x="218" y="470"/>
                      <a:pt x="214" y="471"/>
                      <a:pt x="214" y="471"/>
                    </a:cubicBezTo>
                    <a:cubicBezTo>
                      <a:pt x="214" y="473"/>
                      <a:pt x="216" y="472"/>
                      <a:pt x="216" y="473"/>
                    </a:cubicBezTo>
                    <a:cubicBezTo>
                      <a:pt x="217" y="475"/>
                      <a:pt x="214" y="475"/>
                      <a:pt x="214" y="475"/>
                    </a:cubicBezTo>
                    <a:cubicBezTo>
                      <a:pt x="215" y="476"/>
                      <a:pt x="216" y="477"/>
                      <a:pt x="216" y="479"/>
                    </a:cubicBezTo>
                    <a:cubicBezTo>
                      <a:pt x="216" y="484"/>
                      <a:pt x="213" y="486"/>
                      <a:pt x="218" y="493"/>
                    </a:cubicBezTo>
                    <a:cubicBezTo>
                      <a:pt x="219" y="498"/>
                      <a:pt x="221" y="491"/>
                      <a:pt x="224" y="495"/>
                    </a:cubicBezTo>
                    <a:cubicBezTo>
                      <a:pt x="223" y="498"/>
                      <a:pt x="227" y="496"/>
                      <a:pt x="227" y="497"/>
                    </a:cubicBezTo>
                    <a:cubicBezTo>
                      <a:pt x="228" y="498"/>
                      <a:pt x="227" y="500"/>
                      <a:pt x="227" y="501"/>
                    </a:cubicBezTo>
                    <a:cubicBezTo>
                      <a:pt x="229" y="502"/>
                      <a:pt x="233" y="500"/>
                      <a:pt x="233" y="503"/>
                    </a:cubicBezTo>
                    <a:cubicBezTo>
                      <a:pt x="239" y="500"/>
                      <a:pt x="243" y="508"/>
                      <a:pt x="246" y="503"/>
                    </a:cubicBezTo>
                    <a:cubicBezTo>
                      <a:pt x="248" y="502"/>
                      <a:pt x="247" y="506"/>
                      <a:pt x="248" y="506"/>
                    </a:cubicBezTo>
                    <a:cubicBezTo>
                      <a:pt x="251" y="508"/>
                      <a:pt x="253" y="506"/>
                      <a:pt x="257" y="508"/>
                    </a:cubicBezTo>
                    <a:cubicBezTo>
                      <a:pt x="258" y="509"/>
                      <a:pt x="258" y="511"/>
                      <a:pt x="259" y="512"/>
                    </a:cubicBezTo>
                    <a:cubicBezTo>
                      <a:pt x="260" y="513"/>
                      <a:pt x="262" y="511"/>
                      <a:pt x="263" y="512"/>
                    </a:cubicBezTo>
                    <a:cubicBezTo>
                      <a:pt x="265" y="514"/>
                      <a:pt x="266" y="513"/>
                      <a:pt x="268" y="514"/>
                    </a:cubicBezTo>
                    <a:cubicBezTo>
                      <a:pt x="269" y="514"/>
                      <a:pt x="270" y="518"/>
                      <a:pt x="270" y="518"/>
                    </a:cubicBezTo>
                    <a:cubicBezTo>
                      <a:pt x="271" y="518"/>
                      <a:pt x="274" y="516"/>
                      <a:pt x="276" y="516"/>
                    </a:cubicBezTo>
                    <a:cubicBezTo>
                      <a:pt x="275" y="516"/>
                      <a:pt x="277" y="517"/>
                      <a:pt x="278" y="518"/>
                    </a:cubicBezTo>
                    <a:cubicBezTo>
                      <a:pt x="279" y="518"/>
                      <a:pt x="280" y="517"/>
                      <a:pt x="281" y="518"/>
                    </a:cubicBezTo>
                    <a:cubicBezTo>
                      <a:pt x="282" y="516"/>
                      <a:pt x="284" y="515"/>
                      <a:pt x="285" y="514"/>
                    </a:cubicBezTo>
                    <a:cubicBezTo>
                      <a:pt x="285" y="514"/>
                      <a:pt x="288" y="513"/>
                      <a:pt x="287" y="512"/>
                    </a:cubicBezTo>
                    <a:cubicBezTo>
                      <a:pt x="282" y="508"/>
                      <a:pt x="292" y="509"/>
                      <a:pt x="293" y="503"/>
                    </a:cubicBezTo>
                    <a:cubicBezTo>
                      <a:pt x="298" y="504"/>
                      <a:pt x="298" y="499"/>
                      <a:pt x="304" y="501"/>
                    </a:cubicBezTo>
                    <a:cubicBezTo>
                      <a:pt x="305" y="501"/>
                      <a:pt x="305" y="503"/>
                      <a:pt x="306" y="503"/>
                    </a:cubicBezTo>
                    <a:cubicBezTo>
                      <a:pt x="308" y="503"/>
                      <a:pt x="311" y="502"/>
                      <a:pt x="313" y="503"/>
                    </a:cubicBezTo>
                    <a:cubicBezTo>
                      <a:pt x="314" y="503"/>
                      <a:pt x="317" y="506"/>
                      <a:pt x="317" y="506"/>
                    </a:cubicBezTo>
                    <a:cubicBezTo>
                      <a:pt x="318" y="507"/>
                      <a:pt x="320" y="504"/>
                      <a:pt x="322" y="505"/>
                    </a:cubicBezTo>
                    <a:cubicBezTo>
                      <a:pt x="323" y="505"/>
                      <a:pt x="322" y="508"/>
                      <a:pt x="322" y="508"/>
                    </a:cubicBezTo>
                    <a:cubicBezTo>
                      <a:pt x="324" y="509"/>
                      <a:pt x="327" y="505"/>
                      <a:pt x="330" y="506"/>
                    </a:cubicBezTo>
                    <a:cubicBezTo>
                      <a:pt x="331" y="508"/>
                      <a:pt x="326" y="508"/>
                      <a:pt x="326" y="508"/>
                    </a:cubicBezTo>
                    <a:cubicBezTo>
                      <a:pt x="327" y="512"/>
                      <a:pt x="339" y="512"/>
                      <a:pt x="345" y="512"/>
                    </a:cubicBezTo>
                    <a:cubicBezTo>
                      <a:pt x="344" y="519"/>
                      <a:pt x="360" y="517"/>
                      <a:pt x="363" y="512"/>
                    </a:cubicBezTo>
                    <a:cubicBezTo>
                      <a:pt x="365" y="514"/>
                      <a:pt x="373" y="510"/>
                      <a:pt x="375" y="512"/>
                    </a:cubicBezTo>
                    <a:cubicBezTo>
                      <a:pt x="377" y="514"/>
                      <a:pt x="375" y="512"/>
                      <a:pt x="378" y="512"/>
                    </a:cubicBezTo>
                    <a:cubicBezTo>
                      <a:pt x="382" y="512"/>
                      <a:pt x="384" y="514"/>
                      <a:pt x="388" y="514"/>
                    </a:cubicBezTo>
                    <a:cubicBezTo>
                      <a:pt x="391" y="513"/>
                      <a:pt x="393" y="511"/>
                      <a:pt x="397" y="510"/>
                    </a:cubicBezTo>
                    <a:cubicBezTo>
                      <a:pt x="398" y="506"/>
                      <a:pt x="398" y="500"/>
                      <a:pt x="403" y="499"/>
                    </a:cubicBezTo>
                    <a:cubicBezTo>
                      <a:pt x="403" y="496"/>
                      <a:pt x="400" y="495"/>
                      <a:pt x="401" y="492"/>
                    </a:cubicBezTo>
                    <a:cubicBezTo>
                      <a:pt x="407" y="492"/>
                      <a:pt x="406" y="480"/>
                      <a:pt x="412" y="486"/>
                    </a:cubicBezTo>
                    <a:cubicBezTo>
                      <a:pt x="413" y="479"/>
                      <a:pt x="410" y="477"/>
                      <a:pt x="404" y="477"/>
                    </a:cubicBezTo>
                    <a:cubicBezTo>
                      <a:pt x="406" y="475"/>
                      <a:pt x="406" y="472"/>
                      <a:pt x="406" y="469"/>
                    </a:cubicBezTo>
                    <a:cubicBezTo>
                      <a:pt x="404" y="464"/>
                      <a:pt x="393" y="467"/>
                      <a:pt x="391" y="462"/>
                    </a:cubicBezTo>
                    <a:cubicBezTo>
                      <a:pt x="388" y="464"/>
                      <a:pt x="382" y="463"/>
                      <a:pt x="380" y="467"/>
                    </a:cubicBezTo>
                    <a:cubicBezTo>
                      <a:pt x="378" y="468"/>
                      <a:pt x="379" y="464"/>
                      <a:pt x="378" y="464"/>
                    </a:cubicBezTo>
                    <a:cubicBezTo>
                      <a:pt x="375" y="462"/>
                      <a:pt x="369" y="465"/>
                      <a:pt x="365" y="464"/>
                    </a:cubicBezTo>
                    <a:cubicBezTo>
                      <a:pt x="363" y="465"/>
                      <a:pt x="363" y="468"/>
                      <a:pt x="360" y="467"/>
                    </a:cubicBezTo>
                    <a:cubicBezTo>
                      <a:pt x="354" y="468"/>
                      <a:pt x="356" y="460"/>
                      <a:pt x="347" y="462"/>
                    </a:cubicBezTo>
                    <a:cubicBezTo>
                      <a:pt x="347" y="458"/>
                      <a:pt x="344" y="458"/>
                      <a:pt x="345" y="454"/>
                    </a:cubicBezTo>
                    <a:cubicBezTo>
                      <a:pt x="343" y="455"/>
                      <a:pt x="342" y="454"/>
                      <a:pt x="341" y="452"/>
                    </a:cubicBezTo>
                    <a:cubicBezTo>
                      <a:pt x="340" y="450"/>
                      <a:pt x="337" y="449"/>
                      <a:pt x="334" y="449"/>
                    </a:cubicBezTo>
                    <a:cubicBezTo>
                      <a:pt x="337" y="444"/>
                      <a:pt x="335" y="433"/>
                      <a:pt x="334" y="428"/>
                    </a:cubicBezTo>
                    <a:cubicBezTo>
                      <a:pt x="329" y="431"/>
                      <a:pt x="323" y="425"/>
                      <a:pt x="322" y="434"/>
                    </a:cubicBezTo>
                    <a:cubicBezTo>
                      <a:pt x="317" y="431"/>
                      <a:pt x="316" y="435"/>
                      <a:pt x="311" y="432"/>
                    </a:cubicBezTo>
                    <a:cubicBezTo>
                      <a:pt x="312" y="434"/>
                      <a:pt x="311" y="435"/>
                      <a:pt x="309" y="436"/>
                    </a:cubicBezTo>
                    <a:cubicBezTo>
                      <a:pt x="311" y="437"/>
                      <a:pt x="312" y="438"/>
                      <a:pt x="313" y="439"/>
                    </a:cubicBezTo>
                    <a:cubicBezTo>
                      <a:pt x="314" y="441"/>
                      <a:pt x="313" y="444"/>
                      <a:pt x="317" y="443"/>
                    </a:cubicBezTo>
                    <a:cubicBezTo>
                      <a:pt x="315" y="449"/>
                      <a:pt x="315" y="447"/>
                      <a:pt x="319" y="451"/>
                    </a:cubicBezTo>
                    <a:cubicBezTo>
                      <a:pt x="320" y="455"/>
                      <a:pt x="316" y="453"/>
                      <a:pt x="315" y="454"/>
                    </a:cubicBezTo>
                    <a:cubicBezTo>
                      <a:pt x="315" y="455"/>
                      <a:pt x="312" y="461"/>
                      <a:pt x="311" y="460"/>
                    </a:cubicBezTo>
                    <a:cubicBezTo>
                      <a:pt x="307" y="456"/>
                      <a:pt x="311" y="465"/>
                      <a:pt x="304" y="464"/>
                    </a:cubicBezTo>
                    <a:cubicBezTo>
                      <a:pt x="303" y="462"/>
                      <a:pt x="302" y="460"/>
                      <a:pt x="300" y="460"/>
                    </a:cubicBezTo>
                    <a:cubicBezTo>
                      <a:pt x="299" y="457"/>
                      <a:pt x="302" y="456"/>
                      <a:pt x="304" y="456"/>
                    </a:cubicBezTo>
                    <a:cubicBezTo>
                      <a:pt x="301" y="453"/>
                      <a:pt x="295" y="451"/>
                      <a:pt x="300" y="447"/>
                    </a:cubicBezTo>
                    <a:cubicBezTo>
                      <a:pt x="298" y="446"/>
                      <a:pt x="294" y="448"/>
                      <a:pt x="293" y="447"/>
                    </a:cubicBezTo>
                    <a:cubicBezTo>
                      <a:pt x="291" y="446"/>
                      <a:pt x="296" y="445"/>
                      <a:pt x="296" y="445"/>
                    </a:cubicBezTo>
                    <a:cubicBezTo>
                      <a:pt x="296" y="445"/>
                      <a:pt x="292" y="440"/>
                      <a:pt x="287" y="438"/>
                    </a:cubicBezTo>
                    <a:cubicBezTo>
                      <a:pt x="288" y="429"/>
                      <a:pt x="283" y="427"/>
                      <a:pt x="283" y="419"/>
                    </a:cubicBezTo>
                    <a:cubicBezTo>
                      <a:pt x="284" y="416"/>
                      <a:pt x="279" y="418"/>
                      <a:pt x="278" y="417"/>
                    </a:cubicBezTo>
                    <a:cubicBezTo>
                      <a:pt x="277" y="416"/>
                      <a:pt x="281" y="414"/>
                      <a:pt x="280" y="413"/>
                    </a:cubicBezTo>
                    <a:cubicBezTo>
                      <a:pt x="276" y="410"/>
                      <a:pt x="275" y="414"/>
                      <a:pt x="272" y="411"/>
                    </a:cubicBezTo>
                    <a:cubicBezTo>
                      <a:pt x="272" y="411"/>
                      <a:pt x="274" y="409"/>
                      <a:pt x="274" y="408"/>
                    </a:cubicBezTo>
                    <a:cubicBezTo>
                      <a:pt x="273" y="406"/>
                      <a:pt x="272" y="410"/>
                      <a:pt x="272" y="410"/>
                    </a:cubicBezTo>
                    <a:cubicBezTo>
                      <a:pt x="270" y="410"/>
                      <a:pt x="271" y="407"/>
                      <a:pt x="270" y="406"/>
                    </a:cubicBezTo>
                    <a:cubicBezTo>
                      <a:pt x="263" y="407"/>
                      <a:pt x="263" y="401"/>
                      <a:pt x="255" y="402"/>
                    </a:cubicBezTo>
                    <a:cubicBezTo>
                      <a:pt x="255" y="400"/>
                      <a:pt x="253" y="400"/>
                      <a:pt x="252" y="398"/>
                    </a:cubicBezTo>
                    <a:cubicBezTo>
                      <a:pt x="251" y="398"/>
                      <a:pt x="252" y="395"/>
                      <a:pt x="252" y="395"/>
                    </a:cubicBezTo>
                    <a:cubicBezTo>
                      <a:pt x="251" y="394"/>
                      <a:pt x="248" y="395"/>
                      <a:pt x="248" y="395"/>
                    </a:cubicBezTo>
                    <a:cubicBezTo>
                      <a:pt x="248" y="394"/>
                      <a:pt x="248" y="387"/>
                      <a:pt x="246" y="389"/>
                    </a:cubicBezTo>
                    <a:cubicBezTo>
                      <a:pt x="245" y="391"/>
                      <a:pt x="244" y="389"/>
                      <a:pt x="242" y="387"/>
                    </a:cubicBezTo>
                    <a:cubicBezTo>
                      <a:pt x="242" y="386"/>
                      <a:pt x="240" y="386"/>
                      <a:pt x="240" y="383"/>
                    </a:cubicBezTo>
                    <a:cubicBezTo>
                      <a:pt x="234" y="384"/>
                      <a:pt x="235" y="386"/>
                      <a:pt x="229" y="383"/>
                    </a:cubicBezTo>
                    <a:cubicBezTo>
                      <a:pt x="227" y="384"/>
                      <a:pt x="228" y="387"/>
                      <a:pt x="226" y="387"/>
                    </a:cubicBezTo>
                    <a:cubicBezTo>
                      <a:pt x="224" y="392"/>
                      <a:pt x="229" y="391"/>
                      <a:pt x="229" y="395"/>
                    </a:cubicBezTo>
                    <a:cubicBezTo>
                      <a:pt x="229" y="396"/>
                      <a:pt x="232" y="399"/>
                      <a:pt x="233" y="400"/>
                    </a:cubicBezTo>
                    <a:cubicBezTo>
                      <a:pt x="234" y="401"/>
                      <a:pt x="235" y="402"/>
                      <a:pt x="237" y="402"/>
                    </a:cubicBezTo>
                    <a:cubicBezTo>
                      <a:pt x="234" y="408"/>
                      <a:pt x="240" y="407"/>
                      <a:pt x="242" y="410"/>
                    </a:cubicBezTo>
                    <a:cubicBezTo>
                      <a:pt x="243" y="410"/>
                      <a:pt x="244" y="417"/>
                      <a:pt x="246" y="415"/>
                    </a:cubicBezTo>
                    <a:cubicBezTo>
                      <a:pt x="249" y="412"/>
                      <a:pt x="246" y="416"/>
                      <a:pt x="248" y="417"/>
                    </a:cubicBezTo>
                    <a:cubicBezTo>
                      <a:pt x="250" y="419"/>
                      <a:pt x="254" y="418"/>
                      <a:pt x="255" y="423"/>
                    </a:cubicBezTo>
                    <a:cubicBezTo>
                      <a:pt x="258" y="421"/>
                      <a:pt x="259" y="424"/>
                      <a:pt x="259" y="424"/>
                    </a:cubicBezTo>
                    <a:cubicBezTo>
                      <a:pt x="260" y="425"/>
                      <a:pt x="262" y="423"/>
                      <a:pt x="261" y="423"/>
                    </a:cubicBezTo>
                    <a:cubicBezTo>
                      <a:pt x="263" y="423"/>
                      <a:pt x="264" y="428"/>
                      <a:pt x="265" y="424"/>
                    </a:cubicBezTo>
                    <a:cubicBezTo>
                      <a:pt x="269" y="424"/>
                      <a:pt x="264" y="433"/>
                      <a:pt x="270" y="430"/>
                    </a:cubicBezTo>
                    <a:cubicBezTo>
                      <a:pt x="270" y="434"/>
                      <a:pt x="262" y="431"/>
                      <a:pt x="259" y="432"/>
                    </a:cubicBezTo>
                    <a:cubicBezTo>
                      <a:pt x="260" y="434"/>
                      <a:pt x="262" y="433"/>
                      <a:pt x="263" y="436"/>
                    </a:cubicBezTo>
                    <a:cubicBezTo>
                      <a:pt x="264" y="439"/>
                      <a:pt x="260" y="445"/>
                      <a:pt x="263" y="445"/>
                    </a:cubicBezTo>
                    <a:cubicBezTo>
                      <a:pt x="261" y="448"/>
                      <a:pt x="257" y="448"/>
                      <a:pt x="253" y="449"/>
                    </a:cubicBezTo>
                    <a:cubicBezTo>
                      <a:pt x="256" y="448"/>
                      <a:pt x="254" y="441"/>
                      <a:pt x="257" y="441"/>
                    </a:cubicBezTo>
                    <a:cubicBezTo>
                      <a:pt x="256" y="440"/>
                      <a:pt x="256" y="436"/>
                      <a:pt x="253" y="436"/>
                    </a:cubicBezTo>
                    <a:cubicBezTo>
                      <a:pt x="251" y="435"/>
                      <a:pt x="255" y="433"/>
                      <a:pt x="250" y="430"/>
                    </a:cubicBezTo>
                    <a:cubicBezTo>
                      <a:pt x="248" y="429"/>
                      <a:pt x="244" y="429"/>
                      <a:pt x="244" y="424"/>
                    </a:cubicBezTo>
                    <a:cubicBezTo>
                      <a:pt x="236" y="426"/>
                      <a:pt x="235" y="421"/>
                      <a:pt x="229" y="421"/>
                    </a:cubicBezTo>
                    <a:cubicBezTo>
                      <a:pt x="228" y="416"/>
                      <a:pt x="225" y="414"/>
                      <a:pt x="222" y="410"/>
                    </a:cubicBezTo>
                    <a:cubicBezTo>
                      <a:pt x="221" y="408"/>
                      <a:pt x="220" y="410"/>
                      <a:pt x="220" y="408"/>
                    </a:cubicBezTo>
                    <a:cubicBezTo>
                      <a:pt x="220" y="405"/>
                      <a:pt x="217" y="407"/>
                      <a:pt x="216" y="406"/>
                    </a:cubicBezTo>
                    <a:cubicBezTo>
                      <a:pt x="216" y="405"/>
                      <a:pt x="217" y="402"/>
                      <a:pt x="216" y="402"/>
                    </a:cubicBezTo>
                    <a:cubicBezTo>
                      <a:pt x="214" y="401"/>
                      <a:pt x="211" y="403"/>
                      <a:pt x="209" y="402"/>
                    </a:cubicBezTo>
                    <a:cubicBezTo>
                      <a:pt x="208" y="401"/>
                      <a:pt x="212" y="400"/>
                      <a:pt x="213" y="400"/>
                    </a:cubicBezTo>
                    <a:cubicBezTo>
                      <a:pt x="210" y="396"/>
                      <a:pt x="199" y="396"/>
                      <a:pt x="194" y="398"/>
                    </a:cubicBezTo>
                    <a:cubicBezTo>
                      <a:pt x="193" y="400"/>
                      <a:pt x="197" y="401"/>
                      <a:pt x="198" y="400"/>
                    </a:cubicBezTo>
                    <a:cubicBezTo>
                      <a:pt x="196" y="403"/>
                      <a:pt x="195" y="401"/>
                      <a:pt x="192" y="402"/>
                    </a:cubicBezTo>
                    <a:cubicBezTo>
                      <a:pt x="188" y="404"/>
                      <a:pt x="188" y="410"/>
                      <a:pt x="185" y="410"/>
                    </a:cubicBezTo>
                    <a:cubicBezTo>
                      <a:pt x="177" y="409"/>
                      <a:pt x="175" y="403"/>
                      <a:pt x="166" y="404"/>
                    </a:cubicBezTo>
                    <a:cubicBezTo>
                      <a:pt x="163" y="405"/>
                      <a:pt x="164" y="410"/>
                      <a:pt x="158" y="408"/>
                    </a:cubicBezTo>
                    <a:cubicBezTo>
                      <a:pt x="158" y="412"/>
                      <a:pt x="158" y="416"/>
                      <a:pt x="158" y="421"/>
                    </a:cubicBezTo>
                    <a:cubicBezTo>
                      <a:pt x="153" y="423"/>
                      <a:pt x="141" y="421"/>
                      <a:pt x="144" y="432"/>
                    </a:cubicBezTo>
                    <a:cubicBezTo>
                      <a:pt x="131" y="429"/>
                      <a:pt x="141" y="439"/>
                      <a:pt x="130" y="439"/>
                    </a:cubicBezTo>
                    <a:cubicBezTo>
                      <a:pt x="130" y="442"/>
                      <a:pt x="137" y="446"/>
                      <a:pt x="132" y="447"/>
                    </a:cubicBezTo>
                    <a:cubicBezTo>
                      <a:pt x="132" y="453"/>
                      <a:pt x="129" y="447"/>
                      <a:pt x="125" y="452"/>
                    </a:cubicBezTo>
                    <a:cubicBezTo>
                      <a:pt x="125" y="455"/>
                      <a:pt x="125" y="456"/>
                      <a:pt x="127" y="456"/>
                    </a:cubicBezTo>
                    <a:cubicBezTo>
                      <a:pt x="127" y="460"/>
                      <a:pt x="120" y="457"/>
                      <a:pt x="117" y="458"/>
                    </a:cubicBezTo>
                    <a:cubicBezTo>
                      <a:pt x="115" y="458"/>
                      <a:pt x="115" y="463"/>
                      <a:pt x="114" y="464"/>
                    </a:cubicBezTo>
                    <a:cubicBezTo>
                      <a:pt x="108" y="466"/>
                      <a:pt x="98" y="462"/>
                      <a:pt x="93" y="469"/>
                    </a:cubicBezTo>
                    <a:cubicBezTo>
                      <a:pt x="91" y="467"/>
                      <a:pt x="89" y="464"/>
                      <a:pt x="88" y="462"/>
                    </a:cubicBezTo>
                    <a:cubicBezTo>
                      <a:pt x="79" y="460"/>
                      <a:pt x="70" y="464"/>
                      <a:pt x="67" y="462"/>
                    </a:cubicBezTo>
                    <a:cubicBezTo>
                      <a:pt x="68" y="455"/>
                      <a:pt x="71" y="447"/>
                      <a:pt x="65" y="443"/>
                    </a:cubicBezTo>
                    <a:cubicBezTo>
                      <a:pt x="64" y="440"/>
                      <a:pt x="68" y="439"/>
                      <a:pt x="69" y="436"/>
                    </a:cubicBezTo>
                    <a:cubicBezTo>
                      <a:pt x="70" y="430"/>
                      <a:pt x="67" y="425"/>
                      <a:pt x="71" y="421"/>
                    </a:cubicBezTo>
                    <a:cubicBezTo>
                      <a:pt x="69" y="417"/>
                      <a:pt x="70" y="411"/>
                      <a:pt x="65" y="410"/>
                    </a:cubicBezTo>
                    <a:cubicBezTo>
                      <a:pt x="66" y="408"/>
                      <a:pt x="70" y="408"/>
                      <a:pt x="69" y="404"/>
                    </a:cubicBezTo>
                    <a:cubicBezTo>
                      <a:pt x="74" y="405"/>
                      <a:pt x="85" y="400"/>
                      <a:pt x="84" y="408"/>
                    </a:cubicBezTo>
                    <a:cubicBezTo>
                      <a:pt x="88" y="404"/>
                      <a:pt x="106" y="412"/>
                      <a:pt x="110" y="408"/>
                    </a:cubicBezTo>
                    <a:cubicBezTo>
                      <a:pt x="112" y="406"/>
                      <a:pt x="111" y="407"/>
                      <a:pt x="114" y="408"/>
                    </a:cubicBezTo>
                    <a:cubicBezTo>
                      <a:pt x="113" y="408"/>
                      <a:pt x="115" y="405"/>
                      <a:pt x="116" y="406"/>
                    </a:cubicBezTo>
                    <a:cubicBezTo>
                      <a:pt x="116" y="406"/>
                      <a:pt x="116" y="408"/>
                      <a:pt x="116" y="408"/>
                    </a:cubicBezTo>
                    <a:cubicBezTo>
                      <a:pt x="121" y="406"/>
                      <a:pt x="124" y="404"/>
                      <a:pt x="125" y="398"/>
                    </a:cubicBezTo>
                    <a:cubicBezTo>
                      <a:pt x="125" y="396"/>
                      <a:pt x="130" y="386"/>
                      <a:pt x="125" y="382"/>
                    </a:cubicBezTo>
                    <a:cubicBezTo>
                      <a:pt x="122" y="379"/>
                      <a:pt x="126" y="379"/>
                      <a:pt x="123" y="374"/>
                    </a:cubicBezTo>
                    <a:cubicBezTo>
                      <a:pt x="123" y="372"/>
                      <a:pt x="120" y="373"/>
                      <a:pt x="117" y="372"/>
                    </a:cubicBezTo>
                    <a:cubicBezTo>
                      <a:pt x="118" y="371"/>
                      <a:pt x="119" y="369"/>
                      <a:pt x="119" y="367"/>
                    </a:cubicBezTo>
                    <a:cubicBezTo>
                      <a:pt x="117" y="365"/>
                      <a:pt x="116" y="369"/>
                      <a:pt x="116" y="369"/>
                    </a:cubicBezTo>
                    <a:cubicBezTo>
                      <a:pt x="113" y="368"/>
                      <a:pt x="115" y="366"/>
                      <a:pt x="114" y="365"/>
                    </a:cubicBezTo>
                    <a:cubicBezTo>
                      <a:pt x="112" y="364"/>
                      <a:pt x="107" y="364"/>
                      <a:pt x="104" y="363"/>
                    </a:cubicBezTo>
                    <a:cubicBezTo>
                      <a:pt x="104" y="363"/>
                      <a:pt x="104" y="361"/>
                      <a:pt x="102" y="361"/>
                    </a:cubicBezTo>
                    <a:cubicBezTo>
                      <a:pt x="100" y="361"/>
                      <a:pt x="99" y="361"/>
                      <a:pt x="99" y="359"/>
                    </a:cubicBezTo>
                    <a:cubicBezTo>
                      <a:pt x="97" y="354"/>
                      <a:pt x="103" y="357"/>
                      <a:pt x="102" y="357"/>
                    </a:cubicBezTo>
                    <a:cubicBezTo>
                      <a:pt x="108" y="356"/>
                      <a:pt x="112" y="352"/>
                      <a:pt x="123" y="354"/>
                    </a:cubicBezTo>
                    <a:cubicBezTo>
                      <a:pt x="124" y="350"/>
                      <a:pt x="122" y="350"/>
                      <a:pt x="119" y="350"/>
                    </a:cubicBezTo>
                    <a:cubicBezTo>
                      <a:pt x="121" y="345"/>
                      <a:pt x="127" y="350"/>
                      <a:pt x="130" y="350"/>
                    </a:cubicBezTo>
                    <a:cubicBezTo>
                      <a:pt x="132" y="350"/>
                      <a:pt x="136" y="346"/>
                      <a:pt x="136" y="350"/>
                    </a:cubicBezTo>
                    <a:cubicBezTo>
                      <a:pt x="140" y="347"/>
                      <a:pt x="140" y="341"/>
                      <a:pt x="147" y="341"/>
                    </a:cubicBezTo>
                    <a:cubicBezTo>
                      <a:pt x="145" y="334"/>
                      <a:pt x="152" y="337"/>
                      <a:pt x="151" y="331"/>
                    </a:cubicBezTo>
                    <a:cubicBezTo>
                      <a:pt x="155" y="331"/>
                      <a:pt x="158" y="331"/>
                      <a:pt x="162" y="331"/>
                    </a:cubicBezTo>
                    <a:cubicBezTo>
                      <a:pt x="162" y="329"/>
                      <a:pt x="160" y="330"/>
                      <a:pt x="158" y="329"/>
                    </a:cubicBezTo>
                    <a:cubicBezTo>
                      <a:pt x="159" y="326"/>
                      <a:pt x="164" y="328"/>
                      <a:pt x="162" y="322"/>
                    </a:cubicBezTo>
                    <a:cubicBezTo>
                      <a:pt x="167" y="322"/>
                      <a:pt x="166" y="325"/>
                      <a:pt x="170" y="322"/>
                    </a:cubicBezTo>
                    <a:cubicBezTo>
                      <a:pt x="165" y="312"/>
                      <a:pt x="173" y="316"/>
                      <a:pt x="173" y="307"/>
                    </a:cubicBezTo>
                    <a:cubicBezTo>
                      <a:pt x="176" y="307"/>
                      <a:pt x="178" y="308"/>
                      <a:pt x="181" y="307"/>
                    </a:cubicBezTo>
                    <a:cubicBezTo>
                      <a:pt x="183" y="306"/>
                      <a:pt x="183" y="304"/>
                      <a:pt x="185" y="303"/>
                    </a:cubicBezTo>
                    <a:cubicBezTo>
                      <a:pt x="187" y="302"/>
                      <a:pt x="186" y="305"/>
                      <a:pt x="186" y="305"/>
                    </a:cubicBezTo>
                    <a:cubicBezTo>
                      <a:pt x="189" y="306"/>
                      <a:pt x="188" y="303"/>
                      <a:pt x="188" y="303"/>
                    </a:cubicBezTo>
                    <a:cubicBezTo>
                      <a:pt x="190" y="303"/>
                      <a:pt x="194" y="304"/>
                      <a:pt x="196" y="303"/>
                    </a:cubicBezTo>
                    <a:cubicBezTo>
                      <a:pt x="198" y="303"/>
                      <a:pt x="199" y="297"/>
                      <a:pt x="203" y="300"/>
                    </a:cubicBezTo>
                    <a:cubicBezTo>
                      <a:pt x="203" y="295"/>
                      <a:pt x="197" y="296"/>
                      <a:pt x="198" y="290"/>
                    </a:cubicBezTo>
                    <a:cubicBezTo>
                      <a:pt x="203" y="289"/>
                      <a:pt x="200" y="288"/>
                      <a:pt x="199" y="281"/>
                    </a:cubicBezTo>
                    <a:cubicBezTo>
                      <a:pt x="199" y="276"/>
                      <a:pt x="202" y="273"/>
                      <a:pt x="201" y="268"/>
                    </a:cubicBezTo>
                    <a:cubicBezTo>
                      <a:pt x="204" y="268"/>
                      <a:pt x="206" y="268"/>
                      <a:pt x="209" y="268"/>
                    </a:cubicBezTo>
                    <a:cubicBezTo>
                      <a:pt x="214" y="268"/>
                      <a:pt x="204" y="263"/>
                      <a:pt x="213" y="264"/>
                    </a:cubicBezTo>
                    <a:cubicBezTo>
                      <a:pt x="213" y="266"/>
                      <a:pt x="215" y="266"/>
                      <a:pt x="216" y="266"/>
                    </a:cubicBezTo>
                    <a:cubicBezTo>
                      <a:pt x="213" y="270"/>
                      <a:pt x="213" y="266"/>
                      <a:pt x="214" y="272"/>
                    </a:cubicBezTo>
                    <a:cubicBezTo>
                      <a:pt x="215" y="275"/>
                      <a:pt x="214" y="278"/>
                      <a:pt x="218" y="277"/>
                    </a:cubicBezTo>
                    <a:cubicBezTo>
                      <a:pt x="218" y="280"/>
                      <a:pt x="218" y="282"/>
                      <a:pt x="216" y="283"/>
                    </a:cubicBezTo>
                    <a:cubicBezTo>
                      <a:pt x="216" y="286"/>
                      <a:pt x="224" y="280"/>
                      <a:pt x="227" y="285"/>
                    </a:cubicBezTo>
                    <a:cubicBezTo>
                      <a:pt x="226" y="290"/>
                      <a:pt x="215" y="286"/>
                      <a:pt x="214" y="292"/>
                    </a:cubicBezTo>
                    <a:cubicBezTo>
                      <a:pt x="213" y="296"/>
                      <a:pt x="219" y="297"/>
                      <a:pt x="220" y="298"/>
                    </a:cubicBezTo>
                    <a:cubicBezTo>
                      <a:pt x="222" y="299"/>
                      <a:pt x="222" y="302"/>
                      <a:pt x="226" y="301"/>
                    </a:cubicBezTo>
                    <a:cubicBezTo>
                      <a:pt x="224" y="298"/>
                      <a:pt x="219" y="298"/>
                      <a:pt x="227" y="298"/>
                    </a:cubicBezTo>
                    <a:cubicBezTo>
                      <a:pt x="230" y="298"/>
                      <a:pt x="233" y="297"/>
                      <a:pt x="235" y="298"/>
                    </a:cubicBezTo>
                    <a:cubicBezTo>
                      <a:pt x="238" y="298"/>
                      <a:pt x="239" y="300"/>
                      <a:pt x="242" y="300"/>
                    </a:cubicBezTo>
                    <a:cubicBezTo>
                      <a:pt x="247" y="300"/>
                      <a:pt x="248" y="296"/>
                      <a:pt x="253" y="298"/>
                    </a:cubicBezTo>
                    <a:cubicBezTo>
                      <a:pt x="254" y="298"/>
                      <a:pt x="260" y="301"/>
                      <a:pt x="263" y="298"/>
                    </a:cubicBezTo>
                    <a:cubicBezTo>
                      <a:pt x="263" y="298"/>
                      <a:pt x="263" y="296"/>
                      <a:pt x="263" y="296"/>
                    </a:cubicBezTo>
                    <a:cubicBezTo>
                      <a:pt x="268" y="294"/>
                      <a:pt x="274" y="296"/>
                      <a:pt x="276" y="292"/>
                    </a:cubicBezTo>
                    <a:cubicBezTo>
                      <a:pt x="283" y="300"/>
                      <a:pt x="288" y="286"/>
                      <a:pt x="293" y="290"/>
                    </a:cubicBezTo>
                    <a:cubicBezTo>
                      <a:pt x="293" y="288"/>
                      <a:pt x="293" y="285"/>
                      <a:pt x="293" y="283"/>
                    </a:cubicBezTo>
                    <a:cubicBezTo>
                      <a:pt x="296" y="284"/>
                      <a:pt x="296" y="281"/>
                      <a:pt x="296" y="279"/>
                    </a:cubicBezTo>
                    <a:cubicBezTo>
                      <a:pt x="296" y="279"/>
                      <a:pt x="298" y="274"/>
                      <a:pt x="298" y="273"/>
                    </a:cubicBezTo>
                    <a:cubicBezTo>
                      <a:pt x="300" y="272"/>
                      <a:pt x="298" y="272"/>
                      <a:pt x="298" y="268"/>
                    </a:cubicBezTo>
                    <a:cubicBezTo>
                      <a:pt x="302" y="268"/>
                      <a:pt x="305" y="267"/>
                      <a:pt x="306" y="264"/>
                    </a:cubicBezTo>
                    <a:cubicBezTo>
                      <a:pt x="308" y="264"/>
                      <a:pt x="307" y="266"/>
                      <a:pt x="308" y="268"/>
                    </a:cubicBezTo>
                    <a:cubicBezTo>
                      <a:pt x="309" y="266"/>
                      <a:pt x="312" y="266"/>
                      <a:pt x="315" y="266"/>
                    </a:cubicBezTo>
                    <a:cubicBezTo>
                      <a:pt x="317" y="266"/>
                      <a:pt x="316" y="262"/>
                      <a:pt x="319" y="262"/>
                    </a:cubicBezTo>
                    <a:cubicBezTo>
                      <a:pt x="319" y="258"/>
                      <a:pt x="318" y="255"/>
                      <a:pt x="315" y="255"/>
                    </a:cubicBezTo>
                    <a:cubicBezTo>
                      <a:pt x="316" y="253"/>
                      <a:pt x="317" y="251"/>
                      <a:pt x="317" y="247"/>
                    </a:cubicBezTo>
                    <a:cubicBezTo>
                      <a:pt x="321" y="248"/>
                      <a:pt x="323" y="247"/>
                      <a:pt x="322" y="244"/>
                    </a:cubicBezTo>
                    <a:cubicBezTo>
                      <a:pt x="327" y="248"/>
                      <a:pt x="328" y="241"/>
                      <a:pt x="335" y="244"/>
                    </a:cubicBezTo>
                    <a:cubicBezTo>
                      <a:pt x="336" y="244"/>
                      <a:pt x="338" y="246"/>
                      <a:pt x="337" y="246"/>
                    </a:cubicBezTo>
                    <a:cubicBezTo>
                      <a:pt x="339" y="246"/>
                      <a:pt x="339" y="244"/>
                      <a:pt x="341" y="244"/>
                    </a:cubicBezTo>
                    <a:cubicBezTo>
                      <a:pt x="343" y="243"/>
                      <a:pt x="345" y="245"/>
                      <a:pt x="345" y="246"/>
                    </a:cubicBezTo>
                    <a:cubicBezTo>
                      <a:pt x="347" y="245"/>
                      <a:pt x="345" y="243"/>
                      <a:pt x="347" y="242"/>
                    </a:cubicBezTo>
                    <a:cubicBezTo>
                      <a:pt x="348" y="241"/>
                      <a:pt x="350" y="242"/>
                      <a:pt x="350" y="242"/>
                    </a:cubicBezTo>
                    <a:cubicBezTo>
                      <a:pt x="353" y="240"/>
                      <a:pt x="353" y="236"/>
                      <a:pt x="358" y="238"/>
                    </a:cubicBezTo>
                    <a:cubicBezTo>
                      <a:pt x="355" y="236"/>
                      <a:pt x="357" y="229"/>
                      <a:pt x="352" y="229"/>
                    </a:cubicBezTo>
                    <a:cubicBezTo>
                      <a:pt x="349" y="226"/>
                      <a:pt x="349" y="232"/>
                      <a:pt x="349" y="232"/>
                    </a:cubicBezTo>
                    <a:cubicBezTo>
                      <a:pt x="347" y="233"/>
                      <a:pt x="346" y="230"/>
                      <a:pt x="345" y="231"/>
                    </a:cubicBezTo>
                    <a:cubicBezTo>
                      <a:pt x="344" y="231"/>
                      <a:pt x="342" y="232"/>
                      <a:pt x="343" y="232"/>
                    </a:cubicBezTo>
                    <a:cubicBezTo>
                      <a:pt x="341" y="232"/>
                      <a:pt x="341" y="230"/>
                      <a:pt x="339" y="231"/>
                    </a:cubicBezTo>
                    <a:cubicBezTo>
                      <a:pt x="336" y="231"/>
                      <a:pt x="334" y="234"/>
                      <a:pt x="330" y="232"/>
                    </a:cubicBezTo>
                    <a:cubicBezTo>
                      <a:pt x="328" y="232"/>
                      <a:pt x="328" y="235"/>
                      <a:pt x="328" y="236"/>
                    </a:cubicBezTo>
                    <a:cubicBezTo>
                      <a:pt x="320" y="235"/>
                      <a:pt x="312" y="237"/>
                      <a:pt x="306" y="234"/>
                    </a:cubicBezTo>
                    <a:cubicBezTo>
                      <a:pt x="305" y="234"/>
                      <a:pt x="306" y="231"/>
                      <a:pt x="306" y="231"/>
                    </a:cubicBezTo>
                    <a:cubicBezTo>
                      <a:pt x="304" y="229"/>
                      <a:pt x="299" y="231"/>
                      <a:pt x="298" y="229"/>
                    </a:cubicBezTo>
                    <a:cubicBezTo>
                      <a:pt x="303" y="218"/>
                      <a:pt x="300" y="213"/>
                      <a:pt x="298" y="201"/>
                    </a:cubicBezTo>
                    <a:cubicBezTo>
                      <a:pt x="303" y="200"/>
                      <a:pt x="311" y="193"/>
                      <a:pt x="313" y="197"/>
                    </a:cubicBezTo>
                    <a:cubicBezTo>
                      <a:pt x="316" y="195"/>
                      <a:pt x="313" y="194"/>
                      <a:pt x="315" y="190"/>
                    </a:cubicBezTo>
                    <a:cubicBezTo>
                      <a:pt x="321" y="190"/>
                      <a:pt x="321" y="179"/>
                      <a:pt x="322" y="177"/>
                    </a:cubicBezTo>
                    <a:cubicBezTo>
                      <a:pt x="323" y="176"/>
                      <a:pt x="326" y="177"/>
                      <a:pt x="326" y="177"/>
                    </a:cubicBezTo>
                    <a:cubicBezTo>
                      <a:pt x="326" y="173"/>
                      <a:pt x="319" y="171"/>
                      <a:pt x="322" y="167"/>
                    </a:cubicBezTo>
                    <a:cubicBezTo>
                      <a:pt x="320" y="169"/>
                      <a:pt x="315" y="167"/>
                      <a:pt x="311" y="167"/>
                    </a:cubicBezTo>
                    <a:cubicBezTo>
                      <a:pt x="307" y="168"/>
                      <a:pt x="303" y="172"/>
                      <a:pt x="298" y="171"/>
                    </a:cubicBezTo>
                    <a:cubicBezTo>
                      <a:pt x="295" y="168"/>
                      <a:pt x="295" y="182"/>
                      <a:pt x="296" y="178"/>
                    </a:cubicBezTo>
                    <a:cubicBezTo>
                      <a:pt x="295" y="182"/>
                      <a:pt x="294" y="177"/>
                      <a:pt x="293" y="178"/>
                    </a:cubicBezTo>
                    <a:cubicBezTo>
                      <a:pt x="291" y="180"/>
                      <a:pt x="294" y="184"/>
                      <a:pt x="293" y="186"/>
                    </a:cubicBezTo>
                    <a:cubicBezTo>
                      <a:pt x="292" y="187"/>
                      <a:pt x="288" y="191"/>
                      <a:pt x="285" y="193"/>
                    </a:cubicBezTo>
                    <a:cubicBezTo>
                      <a:pt x="280" y="199"/>
                      <a:pt x="280" y="203"/>
                      <a:pt x="272" y="203"/>
                    </a:cubicBezTo>
                    <a:cubicBezTo>
                      <a:pt x="272" y="205"/>
                      <a:pt x="275" y="208"/>
                      <a:pt x="272" y="208"/>
                    </a:cubicBezTo>
                    <a:cubicBezTo>
                      <a:pt x="270" y="208"/>
                      <a:pt x="272" y="211"/>
                      <a:pt x="270" y="212"/>
                    </a:cubicBezTo>
                    <a:cubicBezTo>
                      <a:pt x="270" y="212"/>
                      <a:pt x="267" y="211"/>
                      <a:pt x="267" y="212"/>
                    </a:cubicBezTo>
                    <a:cubicBezTo>
                      <a:pt x="266" y="213"/>
                      <a:pt x="267" y="215"/>
                      <a:pt x="267" y="216"/>
                    </a:cubicBezTo>
                    <a:cubicBezTo>
                      <a:pt x="266" y="216"/>
                      <a:pt x="265" y="215"/>
                      <a:pt x="265" y="216"/>
                    </a:cubicBezTo>
                    <a:cubicBezTo>
                      <a:pt x="264" y="218"/>
                      <a:pt x="266" y="223"/>
                      <a:pt x="263" y="223"/>
                    </a:cubicBezTo>
                    <a:cubicBezTo>
                      <a:pt x="264" y="225"/>
                      <a:pt x="268" y="226"/>
                      <a:pt x="265" y="227"/>
                    </a:cubicBezTo>
                    <a:cubicBezTo>
                      <a:pt x="267" y="229"/>
                      <a:pt x="269" y="232"/>
                      <a:pt x="274" y="232"/>
                    </a:cubicBezTo>
                    <a:cubicBezTo>
                      <a:pt x="274" y="236"/>
                      <a:pt x="275" y="237"/>
                      <a:pt x="278" y="238"/>
                    </a:cubicBezTo>
                    <a:cubicBezTo>
                      <a:pt x="276" y="240"/>
                      <a:pt x="275" y="240"/>
                      <a:pt x="274" y="242"/>
                    </a:cubicBezTo>
                    <a:cubicBezTo>
                      <a:pt x="273" y="244"/>
                      <a:pt x="274" y="246"/>
                      <a:pt x="272" y="247"/>
                    </a:cubicBezTo>
                    <a:cubicBezTo>
                      <a:pt x="270" y="249"/>
                      <a:pt x="268" y="249"/>
                      <a:pt x="265" y="249"/>
                    </a:cubicBezTo>
                    <a:cubicBezTo>
                      <a:pt x="264" y="257"/>
                      <a:pt x="257" y="259"/>
                      <a:pt x="259" y="270"/>
                    </a:cubicBezTo>
                    <a:cubicBezTo>
                      <a:pt x="252" y="267"/>
                      <a:pt x="253" y="279"/>
                      <a:pt x="248" y="279"/>
                    </a:cubicBezTo>
                    <a:cubicBezTo>
                      <a:pt x="247" y="279"/>
                      <a:pt x="247" y="279"/>
                      <a:pt x="246" y="279"/>
                    </a:cubicBezTo>
                    <a:cubicBezTo>
                      <a:pt x="244" y="280"/>
                      <a:pt x="245" y="282"/>
                      <a:pt x="244" y="283"/>
                    </a:cubicBezTo>
                    <a:cubicBezTo>
                      <a:pt x="241" y="284"/>
                      <a:pt x="237" y="280"/>
                      <a:pt x="235" y="285"/>
                    </a:cubicBezTo>
                    <a:cubicBezTo>
                      <a:pt x="231" y="284"/>
                      <a:pt x="234" y="277"/>
                      <a:pt x="233" y="273"/>
                    </a:cubicBezTo>
                    <a:cubicBezTo>
                      <a:pt x="231" y="272"/>
                      <a:pt x="232" y="268"/>
                      <a:pt x="229" y="268"/>
                    </a:cubicBezTo>
                    <a:cubicBezTo>
                      <a:pt x="224" y="268"/>
                      <a:pt x="231" y="262"/>
                      <a:pt x="224" y="262"/>
                    </a:cubicBezTo>
                    <a:cubicBezTo>
                      <a:pt x="227" y="258"/>
                      <a:pt x="220" y="257"/>
                      <a:pt x="220" y="255"/>
                    </a:cubicBezTo>
                    <a:cubicBezTo>
                      <a:pt x="220" y="254"/>
                      <a:pt x="222" y="253"/>
                      <a:pt x="222" y="251"/>
                    </a:cubicBezTo>
                    <a:cubicBezTo>
                      <a:pt x="221" y="246"/>
                      <a:pt x="217" y="243"/>
                      <a:pt x="213" y="240"/>
                    </a:cubicBezTo>
                    <a:cubicBezTo>
                      <a:pt x="207" y="242"/>
                      <a:pt x="209" y="251"/>
                      <a:pt x="199" y="249"/>
                    </a:cubicBezTo>
                    <a:cubicBezTo>
                      <a:pt x="200" y="251"/>
                      <a:pt x="202" y="251"/>
                      <a:pt x="203" y="251"/>
                    </a:cubicBezTo>
                    <a:cubicBezTo>
                      <a:pt x="203" y="253"/>
                      <a:pt x="201" y="253"/>
                      <a:pt x="199" y="253"/>
                    </a:cubicBezTo>
                    <a:cubicBezTo>
                      <a:pt x="196" y="253"/>
                      <a:pt x="198" y="259"/>
                      <a:pt x="194" y="259"/>
                    </a:cubicBezTo>
                    <a:cubicBezTo>
                      <a:pt x="185" y="260"/>
                      <a:pt x="188" y="251"/>
                      <a:pt x="179" y="253"/>
                    </a:cubicBezTo>
                    <a:cubicBezTo>
                      <a:pt x="179" y="251"/>
                      <a:pt x="181" y="252"/>
                      <a:pt x="183" y="251"/>
                    </a:cubicBezTo>
                    <a:cubicBezTo>
                      <a:pt x="185" y="246"/>
                      <a:pt x="178" y="242"/>
                      <a:pt x="183" y="240"/>
                    </a:cubicBezTo>
                    <a:cubicBezTo>
                      <a:pt x="181" y="238"/>
                      <a:pt x="179" y="237"/>
                      <a:pt x="177" y="236"/>
                    </a:cubicBezTo>
                    <a:cubicBezTo>
                      <a:pt x="176" y="234"/>
                      <a:pt x="179" y="233"/>
                      <a:pt x="179" y="232"/>
                    </a:cubicBezTo>
                    <a:cubicBezTo>
                      <a:pt x="179" y="231"/>
                      <a:pt x="175" y="229"/>
                      <a:pt x="175" y="229"/>
                    </a:cubicBezTo>
                    <a:cubicBezTo>
                      <a:pt x="175" y="227"/>
                      <a:pt x="178" y="216"/>
                      <a:pt x="175" y="223"/>
                    </a:cubicBezTo>
                    <a:cubicBezTo>
                      <a:pt x="172" y="222"/>
                      <a:pt x="174" y="219"/>
                      <a:pt x="177" y="219"/>
                    </a:cubicBezTo>
                    <a:cubicBezTo>
                      <a:pt x="173" y="213"/>
                      <a:pt x="183" y="211"/>
                      <a:pt x="179" y="210"/>
                    </a:cubicBezTo>
                    <a:cubicBezTo>
                      <a:pt x="179" y="207"/>
                      <a:pt x="184" y="209"/>
                      <a:pt x="185" y="206"/>
                    </a:cubicBezTo>
                    <a:cubicBezTo>
                      <a:pt x="185" y="204"/>
                      <a:pt x="187" y="206"/>
                      <a:pt x="186" y="206"/>
                    </a:cubicBezTo>
                    <a:cubicBezTo>
                      <a:pt x="188" y="205"/>
                      <a:pt x="188" y="203"/>
                      <a:pt x="190" y="203"/>
                    </a:cubicBezTo>
                    <a:cubicBezTo>
                      <a:pt x="192" y="202"/>
                      <a:pt x="192" y="199"/>
                      <a:pt x="192" y="197"/>
                    </a:cubicBezTo>
                    <a:cubicBezTo>
                      <a:pt x="196" y="198"/>
                      <a:pt x="198" y="197"/>
                      <a:pt x="198" y="193"/>
                    </a:cubicBezTo>
                    <a:cubicBezTo>
                      <a:pt x="203" y="192"/>
                      <a:pt x="200" y="200"/>
                      <a:pt x="207" y="197"/>
                    </a:cubicBezTo>
                    <a:cubicBezTo>
                      <a:pt x="207" y="195"/>
                      <a:pt x="205" y="196"/>
                      <a:pt x="203" y="195"/>
                    </a:cubicBezTo>
                    <a:cubicBezTo>
                      <a:pt x="208" y="191"/>
                      <a:pt x="214" y="193"/>
                      <a:pt x="218" y="188"/>
                    </a:cubicBezTo>
                    <a:cubicBezTo>
                      <a:pt x="219" y="187"/>
                      <a:pt x="217" y="185"/>
                      <a:pt x="218" y="184"/>
                    </a:cubicBezTo>
                    <a:cubicBezTo>
                      <a:pt x="219" y="183"/>
                      <a:pt x="221" y="185"/>
                      <a:pt x="222" y="184"/>
                    </a:cubicBezTo>
                    <a:cubicBezTo>
                      <a:pt x="223" y="183"/>
                      <a:pt x="221" y="180"/>
                      <a:pt x="222" y="178"/>
                    </a:cubicBezTo>
                    <a:cubicBezTo>
                      <a:pt x="222" y="177"/>
                      <a:pt x="227" y="176"/>
                      <a:pt x="227" y="175"/>
                    </a:cubicBezTo>
                    <a:cubicBezTo>
                      <a:pt x="228" y="173"/>
                      <a:pt x="226" y="169"/>
                      <a:pt x="227" y="167"/>
                    </a:cubicBezTo>
                    <a:cubicBezTo>
                      <a:pt x="228" y="167"/>
                      <a:pt x="230" y="170"/>
                      <a:pt x="231" y="169"/>
                    </a:cubicBezTo>
                    <a:cubicBezTo>
                      <a:pt x="229" y="170"/>
                      <a:pt x="234" y="160"/>
                      <a:pt x="233" y="160"/>
                    </a:cubicBezTo>
                    <a:cubicBezTo>
                      <a:pt x="237" y="164"/>
                      <a:pt x="238" y="157"/>
                      <a:pt x="242" y="156"/>
                    </a:cubicBezTo>
                    <a:cubicBezTo>
                      <a:pt x="242" y="153"/>
                      <a:pt x="245" y="151"/>
                      <a:pt x="242" y="150"/>
                    </a:cubicBezTo>
                    <a:cubicBezTo>
                      <a:pt x="243" y="147"/>
                      <a:pt x="248" y="150"/>
                      <a:pt x="248" y="145"/>
                    </a:cubicBezTo>
                    <a:cubicBezTo>
                      <a:pt x="248" y="143"/>
                      <a:pt x="251" y="143"/>
                      <a:pt x="253" y="143"/>
                    </a:cubicBezTo>
                    <a:cubicBezTo>
                      <a:pt x="254" y="141"/>
                      <a:pt x="253" y="140"/>
                      <a:pt x="252" y="139"/>
                    </a:cubicBezTo>
                    <a:cubicBezTo>
                      <a:pt x="257" y="135"/>
                      <a:pt x="260" y="135"/>
                      <a:pt x="265" y="134"/>
                    </a:cubicBezTo>
                    <a:cubicBezTo>
                      <a:pt x="267" y="132"/>
                      <a:pt x="264" y="131"/>
                      <a:pt x="267" y="126"/>
                    </a:cubicBezTo>
                    <a:cubicBezTo>
                      <a:pt x="268" y="125"/>
                      <a:pt x="272" y="124"/>
                      <a:pt x="272" y="121"/>
                    </a:cubicBezTo>
                    <a:cubicBezTo>
                      <a:pt x="272" y="116"/>
                      <a:pt x="278" y="123"/>
                      <a:pt x="278" y="115"/>
                    </a:cubicBezTo>
                    <a:cubicBezTo>
                      <a:pt x="285" y="112"/>
                      <a:pt x="292" y="119"/>
                      <a:pt x="293" y="108"/>
                    </a:cubicBezTo>
                    <a:cubicBezTo>
                      <a:pt x="296" y="110"/>
                      <a:pt x="304" y="106"/>
                      <a:pt x="309" y="109"/>
                    </a:cubicBezTo>
                    <a:cubicBezTo>
                      <a:pt x="311" y="108"/>
                      <a:pt x="312" y="106"/>
                      <a:pt x="313" y="104"/>
                    </a:cubicBezTo>
                    <a:cubicBezTo>
                      <a:pt x="318" y="101"/>
                      <a:pt x="323" y="110"/>
                      <a:pt x="322" y="102"/>
                    </a:cubicBezTo>
                    <a:cubicBezTo>
                      <a:pt x="326" y="103"/>
                      <a:pt x="326" y="107"/>
                      <a:pt x="330" y="108"/>
                    </a:cubicBezTo>
                    <a:cubicBezTo>
                      <a:pt x="333" y="107"/>
                      <a:pt x="332" y="102"/>
                      <a:pt x="337" y="104"/>
                    </a:cubicBezTo>
                    <a:cubicBezTo>
                      <a:pt x="338" y="107"/>
                      <a:pt x="336" y="107"/>
                      <a:pt x="335" y="109"/>
                    </a:cubicBezTo>
                    <a:cubicBezTo>
                      <a:pt x="337" y="110"/>
                      <a:pt x="346" y="101"/>
                      <a:pt x="350" y="106"/>
                    </a:cubicBezTo>
                    <a:cubicBezTo>
                      <a:pt x="353" y="108"/>
                      <a:pt x="351" y="105"/>
                      <a:pt x="354" y="106"/>
                    </a:cubicBezTo>
                    <a:cubicBezTo>
                      <a:pt x="358" y="106"/>
                      <a:pt x="362" y="109"/>
                      <a:pt x="367" y="108"/>
                    </a:cubicBezTo>
                    <a:cubicBezTo>
                      <a:pt x="366" y="109"/>
                      <a:pt x="368" y="112"/>
                      <a:pt x="367" y="113"/>
                    </a:cubicBezTo>
                    <a:cubicBezTo>
                      <a:pt x="367" y="114"/>
                      <a:pt x="364" y="113"/>
                      <a:pt x="363" y="113"/>
                    </a:cubicBezTo>
                    <a:cubicBezTo>
                      <a:pt x="362" y="115"/>
                      <a:pt x="364" y="118"/>
                      <a:pt x="360" y="117"/>
                    </a:cubicBezTo>
                    <a:cubicBezTo>
                      <a:pt x="363" y="121"/>
                      <a:pt x="374" y="118"/>
                      <a:pt x="378" y="117"/>
                    </a:cubicBezTo>
                    <a:cubicBezTo>
                      <a:pt x="382" y="115"/>
                      <a:pt x="381" y="120"/>
                      <a:pt x="382" y="121"/>
                    </a:cubicBezTo>
                    <a:cubicBezTo>
                      <a:pt x="384" y="122"/>
                      <a:pt x="388" y="119"/>
                      <a:pt x="388" y="122"/>
                    </a:cubicBezTo>
                    <a:cubicBezTo>
                      <a:pt x="401" y="119"/>
                      <a:pt x="404" y="130"/>
                      <a:pt x="412" y="126"/>
                    </a:cubicBezTo>
                    <a:cubicBezTo>
                      <a:pt x="410" y="132"/>
                      <a:pt x="418" y="129"/>
                      <a:pt x="418" y="134"/>
                    </a:cubicBezTo>
                    <a:cubicBezTo>
                      <a:pt x="422" y="134"/>
                      <a:pt x="430" y="133"/>
                      <a:pt x="425" y="137"/>
                    </a:cubicBezTo>
                    <a:cubicBezTo>
                      <a:pt x="429" y="139"/>
                      <a:pt x="433" y="138"/>
                      <a:pt x="436" y="139"/>
                    </a:cubicBezTo>
                    <a:cubicBezTo>
                      <a:pt x="437" y="139"/>
                      <a:pt x="436" y="143"/>
                      <a:pt x="436" y="143"/>
                    </a:cubicBezTo>
                    <a:cubicBezTo>
                      <a:pt x="437" y="144"/>
                      <a:pt x="441" y="142"/>
                      <a:pt x="442" y="143"/>
                    </a:cubicBezTo>
                    <a:cubicBezTo>
                      <a:pt x="443" y="150"/>
                      <a:pt x="443" y="152"/>
                      <a:pt x="442" y="160"/>
                    </a:cubicBezTo>
                    <a:cubicBezTo>
                      <a:pt x="439" y="155"/>
                      <a:pt x="435" y="161"/>
                      <a:pt x="431" y="162"/>
                    </a:cubicBezTo>
                    <a:cubicBezTo>
                      <a:pt x="425" y="162"/>
                      <a:pt x="419" y="156"/>
                      <a:pt x="414" y="162"/>
                    </a:cubicBezTo>
                    <a:cubicBezTo>
                      <a:pt x="412" y="162"/>
                      <a:pt x="413" y="158"/>
                      <a:pt x="412" y="158"/>
                    </a:cubicBezTo>
                    <a:cubicBezTo>
                      <a:pt x="409" y="157"/>
                      <a:pt x="409" y="160"/>
                      <a:pt x="408" y="160"/>
                    </a:cubicBezTo>
                    <a:cubicBezTo>
                      <a:pt x="406" y="160"/>
                      <a:pt x="405" y="156"/>
                      <a:pt x="404" y="156"/>
                    </a:cubicBezTo>
                    <a:cubicBezTo>
                      <a:pt x="401" y="156"/>
                      <a:pt x="396" y="161"/>
                      <a:pt x="397" y="154"/>
                    </a:cubicBezTo>
                    <a:cubicBezTo>
                      <a:pt x="391" y="156"/>
                      <a:pt x="393" y="154"/>
                      <a:pt x="386" y="154"/>
                    </a:cubicBezTo>
                    <a:cubicBezTo>
                      <a:pt x="385" y="157"/>
                      <a:pt x="387" y="158"/>
                      <a:pt x="390" y="158"/>
                    </a:cubicBezTo>
                    <a:cubicBezTo>
                      <a:pt x="393" y="157"/>
                      <a:pt x="393" y="160"/>
                      <a:pt x="395" y="160"/>
                    </a:cubicBezTo>
                    <a:cubicBezTo>
                      <a:pt x="392" y="163"/>
                      <a:pt x="395" y="162"/>
                      <a:pt x="397" y="163"/>
                    </a:cubicBezTo>
                    <a:cubicBezTo>
                      <a:pt x="398" y="164"/>
                      <a:pt x="397" y="166"/>
                      <a:pt x="397" y="167"/>
                    </a:cubicBezTo>
                    <a:cubicBezTo>
                      <a:pt x="398" y="169"/>
                      <a:pt x="401" y="169"/>
                      <a:pt x="401" y="171"/>
                    </a:cubicBezTo>
                    <a:cubicBezTo>
                      <a:pt x="401" y="173"/>
                      <a:pt x="405" y="178"/>
                      <a:pt x="404" y="184"/>
                    </a:cubicBezTo>
                    <a:cubicBezTo>
                      <a:pt x="405" y="190"/>
                      <a:pt x="416" y="186"/>
                      <a:pt x="418" y="191"/>
                    </a:cubicBezTo>
                    <a:cubicBezTo>
                      <a:pt x="419" y="190"/>
                      <a:pt x="419" y="187"/>
                      <a:pt x="423" y="188"/>
                    </a:cubicBezTo>
                    <a:cubicBezTo>
                      <a:pt x="422" y="182"/>
                      <a:pt x="414" y="184"/>
                      <a:pt x="412" y="180"/>
                    </a:cubicBezTo>
                    <a:cubicBezTo>
                      <a:pt x="411" y="173"/>
                      <a:pt x="422" y="178"/>
                      <a:pt x="427" y="177"/>
                    </a:cubicBezTo>
                    <a:cubicBezTo>
                      <a:pt x="426" y="181"/>
                      <a:pt x="435" y="176"/>
                      <a:pt x="432" y="182"/>
                    </a:cubicBezTo>
                    <a:cubicBezTo>
                      <a:pt x="437" y="184"/>
                      <a:pt x="440" y="176"/>
                      <a:pt x="440" y="184"/>
                    </a:cubicBezTo>
                    <a:cubicBezTo>
                      <a:pt x="445" y="181"/>
                      <a:pt x="440" y="174"/>
                      <a:pt x="436" y="175"/>
                    </a:cubicBezTo>
                    <a:cubicBezTo>
                      <a:pt x="437" y="171"/>
                      <a:pt x="441" y="170"/>
                      <a:pt x="445" y="169"/>
                    </a:cubicBezTo>
                    <a:cubicBezTo>
                      <a:pt x="448" y="167"/>
                      <a:pt x="448" y="162"/>
                      <a:pt x="451" y="160"/>
                    </a:cubicBezTo>
                    <a:cubicBezTo>
                      <a:pt x="459" y="159"/>
                      <a:pt x="463" y="162"/>
                      <a:pt x="468" y="163"/>
                    </a:cubicBezTo>
                    <a:cubicBezTo>
                      <a:pt x="470" y="163"/>
                      <a:pt x="469" y="160"/>
                      <a:pt x="472" y="160"/>
                    </a:cubicBezTo>
                    <a:cubicBezTo>
                      <a:pt x="472" y="157"/>
                      <a:pt x="470" y="155"/>
                      <a:pt x="468" y="154"/>
                    </a:cubicBezTo>
                    <a:cubicBezTo>
                      <a:pt x="471" y="147"/>
                      <a:pt x="471" y="140"/>
                      <a:pt x="470" y="134"/>
                    </a:cubicBezTo>
                    <a:cubicBezTo>
                      <a:pt x="476" y="134"/>
                      <a:pt x="481" y="133"/>
                      <a:pt x="485" y="136"/>
                    </a:cubicBezTo>
                    <a:cubicBezTo>
                      <a:pt x="486" y="136"/>
                      <a:pt x="491" y="136"/>
                      <a:pt x="490" y="141"/>
                    </a:cubicBezTo>
                    <a:cubicBezTo>
                      <a:pt x="486" y="141"/>
                      <a:pt x="483" y="141"/>
                      <a:pt x="479" y="141"/>
                    </a:cubicBezTo>
                    <a:cubicBezTo>
                      <a:pt x="479" y="143"/>
                      <a:pt x="479" y="145"/>
                      <a:pt x="479" y="147"/>
                    </a:cubicBezTo>
                    <a:cubicBezTo>
                      <a:pt x="483" y="152"/>
                      <a:pt x="485" y="146"/>
                      <a:pt x="488" y="149"/>
                    </a:cubicBezTo>
                    <a:cubicBezTo>
                      <a:pt x="490" y="150"/>
                      <a:pt x="483" y="151"/>
                      <a:pt x="483" y="150"/>
                    </a:cubicBezTo>
                    <a:cubicBezTo>
                      <a:pt x="481" y="154"/>
                      <a:pt x="488" y="150"/>
                      <a:pt x="490" y="154"/>
                    </a:cubicBezTo>
                    <a:cubicBezTo>
                      <a:pt x="493" y="152"/>
                      <a:pt x="497" y="150"/>
                      <a:pt x="500" y="147"/>
                    </a:cubicBezTo>
                    <a:cubicBezTo>
                      <a:pt x="500" y="146"/>
                      <a:pt x="502" y="145"/>
                      <a:pt x="501" y="143"/>
                    </a:cubicBezTo>
                    <a:cubicBezTo>
                      <a:pt x="510" y="145"/>
                      <a:pt x="509" y="138"/>
                      <a:pt x="516" y="139"/>
                    </a:cubicBezTo>
                    <a:cubicBezTo>
                      <a:pt x="519" y="138"/>
                      <a:pt x="520" y="137"/>
                      <a:pt x="520" y="134"/>
                    </a:cubicBezTo>
                    <a:cubicBezTo>
                      <a:pt x="523" y="134"/>
                      <a:pt x="525" y="132"/>
                      <a:pt x="526" y="130"/>
                    </a:cubicBezTo>
                    <a:cubicBezTo>
                      <a:pt x="533" y="136"/>
                      <a:pt x="539" y="127"/>
                      <a:pt x="546" y="126"/>
                    </a:cubicBezTo>
                    <a:cubicBezTo>
                      <a:pt x="546" y="129"/>
                      <a:pt x="546" y="131"/>
                      <a:pt x="546" y="134"/>
                    </a:cubicBezTo>
                    <a:cubicBezTo>
                      <a:pt x="553" y="134"/>
                      <a:pt x="559" y="134"/>
                      <a:pt x="563" y="132"/>
                    </a:cubicBezTo>
                    <a:cubicBezTo>
                      <a:pt x="564" y="132"/>
                      <a:pt x="566" y="132"/>
                      <a:pt x="567" y="132"/>
                    </a:cubicBezTo>
                    <a:cubicBezTo>
                      <a:pt x="567" y="132"/>
                      <a:pt x="566" y="130"/>
                      <a:pt x="567" y="130"/>
                    </a:cubicBezTo>
                    <a:cubicBezTo>
                      <a:pt x="570" y="129"/>
                      <a:pt x="576" y="130"/>
                      <a:pt x="576" y="124"/>
                    </a:cubicBezTo>
                    <a:cubicBezTo>
                      <a:pt x="581" y="127"/>
                      <a:pt x="588" y="127"/>
                      <a:pt x="591" y="132"/>
                    </a:cubicBezTo>
                    <a:cubicBezTo>
                      <a:pt x="594" y="131"/>
                      <a:pt x="595" y="129"/>
                      <a:pt x="596" y="126"/>
                    </a:cubicBezTo>
                    <a:cubicBezTo>
                      <a:pt x="597" y="124"/>
                      <a:pt x="588" y="122"/>
                      <a:pt x="595" y="121"/>
                    </a:cubicBezTo>
                    <a:cubicBezTo>
                      <a:pt x="592" y="116"/>
                      <a:pt x="583" y="118"/>
                      <a:pt x="585" y="108"/>
                    </a:cubicBezTo>
                    <a:cubicBezTo>
                      <a:pt x="588" y="109"/>
                      <a:pt x="589" y="112"/>
                      <a:pt x="595" y="113"/>
                    </a:cubicBezTo>
                    <a:cubicBezTo>
                      <a:pt x="597" y="114"/>
                      <a:pt x="600" y="118"/>
                      <a:pt x="606" y="117"/>
                    </a:cubicBezTo>
                    <a:cubicBezTo>
                      <a:pt x="607" y="117"/>
                      <a:pt x="608" y="115"/>
                      <a:pt x="608" y="115"/>
                    </a:cubicBezTo>
                    <a:cubicBezTo>
                      <a:pt x="609" y="115"/>
                      <a:pt x="611" y="118"/>
                      <a:pt x="611" y="115"/>
                    </a:cubicBezTo>
                    <a:cubicBezTo>
                      <a:pt x="614" y="115"/>
                      <a:pt x="614" y="118"/>
                      <a:pt x="615" y="119"/>
                    </a:cubicBezTo>
                    <a:cubicBezTo>
                      <a:pt x="618" y="120"/>
                      <a:pt x="621" y="118"/>
                      <a:pt x="621" y="122"/>
                    </a:cubicBezTo>
                    <a:cubicBezTo>
                      <a:pt x="627" y="120"/>
                      <a:pt x="629" y="124"/>
                      <a:pt x="636" y="121"/>
                    </a:cubicBezTo>
                    <a:cubicBezTo>
                      <a:pt x="633" y="127"/>
                      <a:pt x="642" y="122"/>
                      <a:pt x="639" y="128"/>
                    </a:cubicBezTo>
                    <a:cubicBezTo>
                      <a:pt x="643" y="128"/>
                      <a:pt x="644" y="129"/>
                      <a:pt x="645" y="132"/>
                    </a:cubicBezTo>
                    <a:cubicBezTo>
                      <a:pt x="651" y="131"/>
                      <a:pt x="652" y="135"/>
                      <a:pt x="658" y="134"/>
                    </a:cubicBezTo>
                    <a:cubicBezTo>
                      <a:pt x="661" y="122"/>
                      <a:pt x="647" y="128"/>
                      <a:pt x="651" y="117"/>
                    </a:cubicBezTo>
                    <a:cubicBezTo>
                      <a:pt x="650" y="114"/>
                      <a:pt x="648" y="118"/>
                      <a:pt x="645" y="117"/>
                    </a:cubicBezTo>
                    <a:cubicBezTo>
                      <a:pt x="645" y="113"/>
                      <a:pt x="648" y="111"/>
                      <a:pt x="647" y="106"/>
                    </a:cubicBezTo>
                    <a:cubicBezTo>
                      <a:pt x="647" y="103"/>
                      <a:pt x="644" y="105"/>
                      <a:pt x="643" y="104"/>
                    </a:cubicBezTo>
                    <a:cubicBezTo>
                      <a:pt x="643" y="103"/>
                      <a:pt x="647" y="100"/>
                      <a:pt x="643" y="100"/>
                    </a:cubicBezTo>
                    <a:cubicBezTo>
                      <a:pt x="643" y="96"/>
                      <a:pt x="648" y="98"/>
                      <a:pt x="647" y="93"/>
                    </a:cubicBezTo>
                    <a:cubicBezTo>
                      <a:pt x="651" y="93"/>
                      <a:pt x="649" y="88"/>
                      <a:pt x="654" y="89"/>
                    </a:cubicBezTo>
                    <a:cubicBezTo>
                      <a:pt x="654" y="85"/>
                      <a:pt x="656" y="83"/>
                      <a:pt x="660" y="83"/>
                    </a:cubicBezTo>
                    <a:cubicBezTo>
                      <a:pt x="658" y="75"/>
                      <a:pt x="666" y="77"/>
                      <a:pt x="665" y="70"/>
                    </a:cubicBezTo>
                    <a:cubicBezTo>
                      <a:pt x="674" y="69"/>
                      <a:pt x="678" y="73"/>
                      <a:pt x="684" y="74"/>
                    </a:cubicBezTo>
                    <a:cubicBezTo>
                      <a:pt x="684" y="77"/>
                      <a:pt x="684" y="79"/>
                      <a:pt x="686" y="80"/>
                    </a:cubicBezTo>
                    <a:cubicBezTo>
                      <a:pt x="686" y="82"/>
                      <a:pt x="682" y="81"/>
                      <a:pt x="680" y="81"/>
                    </a:cubicBezTo>
                    <a:cubicBezTo>
                      <a:pt x="680" y="89"/>
                      <a:pt x="684" y="92"/>
                      <a:pt x="680" y="98"/>
                    </a:cubicBezTo>
                    <a:cubicBezTo>
                      <a:pt x="682" y="99"/>
                      <a:pt x="683" y="101"/>
                      <a:pt x="684" y="102"/>
                    </a:cubicBezTo>
                    <a:cubicBezTo>
                      <a:pt x="685" y="103"/>
                      <a:pt x="686" y="104"/>
                      <a:pt x="688" y="104"/>
                    </a:cubicBezTo>
                    <a:cubicBezTo>
                      <a:pt x="685" y="108"/>
                      <a:pt x="687" y="118"/>
                      <a:pt x="684" y="122"/>
                    </a:cubicBezTo>
                    <a:cubicBezTo>
                      <a:pt x="682" y="128"/>
                      <a:pt x="689" y="126"/>
                      <a:pt x="690" y="130"/>
                    </a:cubicBezTo>
                    <a:cubicBezTo>
                      <a:pt x="688" y="145"/>
                      <a:pt x="682" y="154"/>
                      <a:pt x="669" y="158"/>
                    </a:cubicBezTo>
                    <a:cubicBezTo>
                      <a:pt x="670" y="162"/>
                      <a:pt x="677" y="158"/>
                      <a:pt x="678" y="162"/>
                    </a:cubicBezTo>
                    <a:cubicBezTo>
                      <a:pt x="683" y="161"/>
                      <a:pt x="682" y="155"/>
                      <a:pt x="688" y="156"/>
                    </a:cubicBezTo>
                    <a:cubicBezTo>
                      <a:pt x="687" y="158"/>
                      <a:pt x="686" y="159"/>
                      <a:pt x="686" y="162"/>
                    </a:cubicBezTo>
                    <a:cubicBezTo>
                      <a:pt x="688" y="161"/>
                      <a:pt x="687" y="158"/>
                      <a:pt x="690" y="158"/>
                    </a:cubicBezTo>
                    <a:cubicBezTo>
                      <a:pt x="692" y="158"/>
                      <a:pt x="691" y="155"/>
                      <a:pt x="692" y="154"/>
                    </a:cubicBezTo>
                    <a:cubicBezTo>
                      <a:pt x="692" y="154"/>
                      <a:pt x="695" y="155"/>
                      <a:pt x="695" y="154"/>
                    </a:cubicBezTo>
                    <a:cubicBezTo>
                      <a:pt x="696" y="153"/>
                      <a:pt x="695" y="150"/>
                      <a:pt x="695" y="149"/>
                    </a:cubicBezTo>
                    <a:cubicBezTo>
                      <a:pt x="697" y="149"/>
                      <a:pt x="699" y="149"/>
                      <a:pt x="701" y="149"/>
                    </a:cubicBezTo>
                    <a:cubicBezTo>
                      <a:pt x="699" y="143"/>
                      <a:pt x="707" y="137"/>
                      <a:pt x="701" y="134"/>
                    </a:cubicBezTo>
                    <a:cubicBezTo>
                      <a:pt x="701" y="132"/>
                      <a:pt x="705" y="132"/>
                      <a:pt x="705" y="130"/>
                    </a:cubicBezTo>
                    <a:cubicBezTo>
                      <a:pt x="705" y="128"/>
                      <a:pt x="702" y="128"/>
                      <a:pt x="701" y="128"/>
                    </a:cubicBezTo>
                    <a:cubicBezTo>
                      <a:pt x="701" y="124"/>
                      <a:pt x="707" y="127"/>
                      <a:pt x="710" y="126"/>
                    </a:cubicBezTo>
                    <a:cubicBezTo>
                      <a:pt x="708" y="124"/>
                      <a:pt x="710" y="119"/>
                      <a:pt x="705" y="121"/>
                    </a:cubicBezTo>
                    <a:cubicBezTo>
                      <a:pt x="700" y="123"/>
                      <a:pt x="698" y="116"/>
                      <a:pt x="697" y="121"/>
                    </a:cubicBezTo>
                    <a:cubicBezTo>
                      <a:pt x="694" y="117"/>
                      <a:pt x="694" y="113"/>
                      <a:pt x="695" y="109"/>
                    </a:cubicBezTo>
                    <a:cubicBezTo>
                      <a:pt x="695" y="109"/>
                      <a:pt x="699" y="110"/>
                      <a:pt x="699" y="109"/>
                    </a:cubicBezTo>
                    <a:cubicBezTo>
                      <a:pt x="701" y="108"/>
                      <a:pt x="698" y="102"/>
                      <a:pt x="699" y="100"/>
                    </a:cubicBezTo>
                    <a:cubicBezTo>
                      <a:pt x="699" y="97"/>
                      <a:pt x="697" y="100"/>
                      <a:pt x="697" y="100"/>
                    </a:cubicBezTo>
                    <a:cubicBezTo>
                      <a:pt x="693" y="97"/>
                      <a:pt x="696" y="93"/>
                      <a:pt x="693" y="89"/>
                    </a:cubicBezTo>
                    <a:cubicBezTo>
                      <a:pt x="701" y="91"/>
                      <a:pt x="698" y="84"/>
                      <a:pt x="703" y="83"/>
                    </a:cubicBezTo>
                    <a:cubicBezTo>
                      <a:pt x="703" y="80"/>
                      <a:pt x="703" y="77"/>
                      <a:pt x="703" y="74"/>
                    </a:cubicBezTo>
                    <a:cubicBezTo>
                      <a:pt x="709" y="72"/>
                      <a:pt x="706" y="80"/>
                      <a:pt x="706" y="83"/>
                    </a:cubicBezTo>
                    <a:cubicBezTo>
                      <a:pt x="707" y="86"/>
                      <a:pt x="710" y="82"/>
                      <a:pt x="710" y="85"/>
                    </a:cubicBezTo>
                    <a:cubicBezTo>
                      <a:pt x="710" y="86"/>
                      <a:pt x="708" y="88"/>
                      <a:pt x="708" y="87"/>
                    </a:cubicBezTo>
                    <a:cubicBezTo>
                      <a:pt x="710" y="92"/>
                      <a:pt x="714" y="93"/>
                      <a:pt x="719" y="96"/>
                    </a:cubicBezTo>
                    <a:cubicBezTo>
                      <a:pt x="723" y="97"/>
                      <a:pt x="719" y="91"/>
                      <a:pt x="718" y="91"/>
                    </a:cubicBezTo>
                    <a:cubicBezTo>
                      <a:pt x="720" y="88"/>
                      <a:pt x="726" y="88"/>
                      <a:pt x="731" y="87"/>
                    </a:cubicBezTo>
                    <a:cubicBezTo>
                      <a:pt x="730" y="85"/>
                      <a:pt x="727" y="85"/>
                      <a:pt x="725" y="85"/>
                    </a:cubicBezTo>
                    <a:cubicBezTo>
                      <a:pt x="727" y="80"/>
                      <a:pt x="722" y="80"/>
                      <a:pt x="723" y="76"/>
                    </a:cubicBezTo>
                    <a:cubicBezTo>
                      <a:pt x="725" y="80"/>
                      <a:pt x="736" y="74"/>
                      <a:pt x="734" y="81"/>
                    </a:cubicBezTo>
                    <a:cubicBezTo>
                      <a:pt x="736" y="83"/>
                      <a:pt x="738" y="80"/>
                      <a:pt x="738" y="80"/>
                    </a:cubicBezTo>
                    <a:cubicBezTo>
                      <a:pt x="741" y="80"/>
                      <a:pt x="739" y="82"/>
                      <a:pt x="740" y="83"/>
                    </a:cubicBezTo>
                    <a:cubicBezTo>
                      <a:pt x="741" y="84"/>
                      <a:pt x="743" y="83"/>
                      <a:pt x="744" y="83"/>
                    </a:cubicBezTo>
                    <a:cubicBezTo>
                      <a:pt x="747" y="87"/>
                      <a:pt x="754" y="83"/>
                      <a:pt x="749" y="89"/>
                    </a:cubicBezTo>
                    <a:cubicBezTo>
                      <a:pt x="752" y="89"/>
                      <a:pt x="756" y="89"/>
                      <a:pt x="759" y="89"/>
                    </a:cubicBezTo>
                    <a:cubicBezTo>
                      <a:pt x="759" y="87"/>
                      <a:pt x="751" y="85"/>
                      <a:pt x="757" y="83"/>
                    </a:cubicBezTo>
                    <a:cubicBezTo>
                      <a:pt x="755" y="82"/>
                      <a:pt x="753" y="81"/>
                      <a:pt x="751" y="80"/>
                    </a:cubicBezTo>
                    <a:cubicBezTo>
                      <a:pt x="750" y="70"/>
                      <a:pt x="751" y="70"/>
                      <a:pt x="751" y="59"/>
                    </a:cubicBezTo>
                    <a:cubicBezTo>
                      <a:pt x="761" y="58"/>
                      <a:pt x="775" y="61"/>
                      <a:pt x="783" y="59"/>
                    </a:cubicBezTo>
                    <a:cubicBezTo>
                      <a:pt x="786" y="58"/>
                      <a:pt x="784" y="53"/>
                      <a:pt x="788" y="57"/>
                    </a:cubicBezTo>
                    <a:cubicBezTo>
                      <a:pt x="794" y="53"/>
                      <a:pt x="790" y="50"/>
                      <a:pt x="792" y="44"/>
                    </a:cubicBezTo>
                    <a:cubicBezTo>
                      <a:pt x="797" y="45"/>
                      <a:pt x="799" y="44"/>
                      <a:pt x="801" y="42"/>
                    </a:cubicBezTo>
                    <a:cubicBezTo>
                      <a:pt x="804" y="38"/>
                      <a:pt x="809" y="37"/>
                      <a:pt x="813" y="33"/>
                    </a:cubicBezTo>
                    <a:cubicBezTo>
                      <a:pt x="832" y="30"/>
                      <a:pt x="851" y="28"/>
                      <a:pt x="867" y="22"/>
                    </a:cubicBezTo>
                    <a:cubicBezTo>
                      <a:pt x="870" y="19"/>
                      <a:pt x="870" y="26"/>
                      <a:pt x="870" y="26"/>
                    </a:cubicBezTo>
                    <a:cubicBezTo>
                      <a:pt x="871" y="25"/>
                      <a:pt x="874" y="21"/>
                      <a:pt x="872" y="20"/>
                    </a:cubicBezTo>
                    <a:cubicBezTo>
                      <a:pt x="875" y="21"/>
                      <a:pt x="872" y="23"/>
                      <a:pt x="874" y="26"/>
                    </a:cubicBezTo>
                    <a:cubicBezTo>
                      <a:pt x="875" y="26"/>
                      <a:pt x="879" y="25"/>
                      <a:pt x="878" y="27"/>
                    </a:cubicBezTo>
                    <a:cubicBezTo>
                      <a:pt x="881" y="26"/>
                      <a:pt x="876" y="25"/>
                      <a:pt x="880" y="24"/>
                    </a:cubicBezTo>
                    <a:cubicBezTo>
                      <a:pt x="883" y="23"/>
                      <a:pt x="889" y="24"/>
                      <a:pt x="889" y="18"/>
                    </a:cubicBezTo>
                    <a:cubicBezTo>
                      <a:pt x="893" y="19"/>
                      <a:pt x="895" y="18"/>
                      <a:pt x="895" y="14"/>
                    </a:cubicBezTo>
                    <a:cubicBezTo>
                      <a:pt x="897" y="15"/>
                      <a:pt x="898" y="18"/>
                      <a:pt x="900" y="18"/>
                    </a:cubicBezTo>
                    <a:cubicBezTo>
                      <a:pt x="905" y="18"/>
                      <a:pt x="904" y="12"/>
                      <a:pt x="904" y="7"/>
                    </a:cubicBezTo>
                    <a:cubicBezTo>
                      <a:pt x="913" y="4"/>
                      <a:pt x="922" y="0"/>
                      <a:pt x="936" y="1"/>
                    </a:cubicBezTo>
                    <a:cubicBezTo>
                      <a:pt x="934" y="3"/>
                      <a:pt x="934" y="6"/>
                      <a:pt x="934" y="9"/>
                    </a:cubicBezTo>
                    <a:cubicBezTo>
                      <a:pt x="937" y="13"/>
                      <a:pt x="945" y="13"/>
                      <a:pt x="949" y="9"/>
                    </a:cubicBezTo>
                    <a:cubicBezTo>
                      <a:pt x="951" y="9"/>
                      <a:pt x="950" y="11"/>
                      <a:pt x="949" y="11"/>
                    </a:cubicBezTo>
                    <a:close/>
                    <a:moveTo>
                      <a:pt x="1396" y="238"/>
                    </a:moveTo>
                    <a:cubicBezTo>
                      <a:pt x="1396" y="236"/>
                      <a:pt x="1393" y="236"/>
                      <a:pt x="1392" y="234"/>
                    </a:cubicBezTo>
                    <a:cubicBezTo>
                      <a:pt x="1386" y="233"/>
                      <a:pt x="1386" y="238"/>
                      <a:pt x="1392" y="236"/>
                    </a:cubicBezTo>
                    <a:cubicBezTo>
                      <a:pt x="1393" y="238"/>
                      <a:pt x="1394" y="238"/>
                      <a:pt x="1396" y="238"/>
                    </a:cubicBezTo>
                    <a:close/>
                    <a:moveTo>
                      <a:pt x="403" y="378"/>
                    </a:moveTo>
                    <a:cubicBezTo>
                      <a:pt x="401" y="384"/>
                      <a:pt x="409" y="380"/>
                      <a:pt x="406" y="387"/>
                    </a:cubicBezTo>
                    <a:cubicBezTo>
                      <a:pt x="410" y="388"/>
                      <a:pt x="411" y="384"/>
                      <a:pt x="412" y="387"/>
                    </a:cubicBezTo>
                    <a:cubicBezTo>
                      <a:pt x="412" y="389"/>
                      <a:pt x="411" y="389"/>
                      <a:pt x="410" y="389"/>
                    </a:cubicBezTo>
                    <a:cubicBezTo>
                      <a:pt x="407" y="390"/>
                      <a:pt x="399" y="393"/>
                      <a:pt x="397" y="393"/>
                    </a:cubicBezTo>
                    <a:cubicBezTo>
                      <a:pt x="392" y="392"/>
                      <a:pt x="391" y="388"/>
                      <a:pt x="388" y="385"/>
                    </a:cubicBezTo>
                    <a:cubicBezTo>
                      <a:pt x="388" y="382"/>
                      <a:pt x="393" y="384"/>
                      <a:pt x="393" y="382"/>
                    </a:cubicBezTo>
                    <a:cubicBezTo>
                      <a:pt x="389" y="378"/>
                      <a:pt x="388" y="377"/>
                      <a:pt x="382" y="380"/>
                    </a:cubicBezTo>
                    <a:cubicBezTo>
                      <a:pt x="380" y="376"/>
                      <a:pt x="379" y="373"/>
                      <a:pt x="373" y="374"/>
                    </a:cubicBezTo>
                    <a:cubicBezTo>
                      <a:pt x="370" y="374"/>
                      <a:pt x="372" y="377"/>
                      <a:pt x="371" y="378"/>
                    </a:cubicBezTo>
                    <a:cubicBezTo>
                      <a:pt x="370" y="379"/>
                      <a:pt x="367" y="379"/>
                      <a:pt x="365" y="380"/>
                    </a:cubicBezTo>
                    <a:cubicBezTo>
                      <a:pt x="363" y="381"/>
                      <a:pt x="362" y="387"/>
                      <a:pt x="358" y="385"/>
                    </a:cubicBezTo>
                    <a:cubicBezTo>
                      <a:pt x="360" y="392"/>
                      <a:pt x="354" y="394"/>
                      <a:pt x="354" y="395"/>
                    </a:cubicBezTo>
                    <a:cubicBezTo>
                      <a:pt x="353" y="399"/>
                      <a:pt x="354" y="403"/>
                      <a:pt x="352" y="408"/>
                    </a:cubicBezTo>
                    <a:cubicBezTo>
                      <a:pt x="350" y="408"/>
                      <a:pt x="350" y="406"/>
                      <a:pt x="349" y="406"/>
                    </a:cubicBezTo>
                    <a:cubicBezTo>
                      <a:pt x="347" y="412"/>
                      <a:pt x="353" y="415"/>
                      <a:pt x="349" y="419"/>
                    </a:cubicBezTo>
                    <a:cubicBezTo>
                      <a:pt x="352" y="417"/>
                      <a:pt x="351" y="422"/>
                      <a:pt x="352" y="423"/>
                    </a:cubicBezTo>
                    <a:cubicBezTo>
                      <a:pt x="353" y="423"/>
                      <a:pt x="355" y="422"/>
                      <a:pt x="356" y="423"/>
                    </a:cubicBezTo>
                    <a:cubicBezTo>
                      <a:pt x="360" y="424"/>
                      <a:pt x="361" y="427"/>
                      <a:pt x="363" y="424"/>
                    </a:cubicBezTo>
                    <a:cubicBezTo>
                      <a:pt x="364" y="424"/>
                      <a:pt x="367" y="425"/>
                      <a:pt x="367" y="424"/>
                    </a:cubicBezTo>
                    <a:cubicBezTo>
                      <a:pt x="374" y="424"/>
                      <a:pt x="372" y="423"/>
                      <a:pt x="375" y="421"/>
                    </a:cubicBezTo>
                    <a:cubicBezTo>
                      <a:pt x="378" y="420"/>
                      <a:pt x="379" y="423"/>
                      <a:pt x="382" y="423"/>
                    </a:cubicBezTo>
                    <a:cubicBezTo>
                      <a:pt x="382" y="421"/>
                      <a:pt x="382" y="419"/>
                      <a:pt x="384" y="419"/>
                    </a:cubicBezTo>
                    <a:cubicBezTo>
                      <a:pt x="388" y="418"/>
                      <a:pt x="397" y="418"/>
                      <a:pt x="401" y="419"/>
                    </a:cubicBezTo>
                    <a:cubicBezTo>
                      <a:pt x="404" y="420"/>
                      <a:pt x="405" y="422"/>
                      <a:pt x="408" y="423"/>
                    </a:cubicBezTo>
                    <a:cubicBezTo>
                      <a:pt x="410" y="423"/>
                      <a:pt x="410" y="421"/>
                      <a:pt x="412" y="421"/>
                    </a:cubicBezTo>
                    <a:cubicBezTo>
                      <a:pt x="411" y="421"/>
                      <a:pt x="413" y="422"/>
                      <a:pt x="414" y="423"/>
                    </a:cubicBezTo>
                    <a:cubicBezTo>
                      <a:pt x="419" y="424"/>
                      <a:pt x="419" y="424"/>
                      <a:pt x="423" y="424"/>
                    </a:cubicBezTo>
                    <a:cubicBezTo>
                      <a:pt x="431" y="425"/>
                      <a:pt x="441" y="423"/>
                      <a:pt x="449" y="424"/>
                    </a:cubicBezTo>
                    <a:cubicBezTo>
                      <a:pt x="449" y="420"/>
                      <a:pt x="449" y="417"/>
                      <a:pt x="451" y="415"/>
                    </a:cubicBezTo>
                    <a:cubicBezTo>
                      <a:pt x="445" y="407"/>
                      <a:pt x="439" y="398"/>
                      <a:pt x="427" y="396"/>
                    </a:cubicBezTo>
                    <a:cubicBezTo>
                      <a:pt x="427" y="393"/>
                      <a:pt x="424" y="393"/>
                      <a:pt x="423" y="391"/>
                    </a:cubicBezTo>
                    <a:cubicBezTo>
                      <a:pt x="423" y="388"/>
                      <a:pt x="422" y="387"/>
                      <a:pt x="421" y="385"/>
                    </a:cubicBezTo>
                    <a:cubicBezTo>
                      <a:pt x="422" y="380"/>
                      <a:pt x="428" y="379"/>
                      <a:pt x="427" y="372"/>
                    </a:cubicBezTo>
                    <a:cubicBezTo>
                      <a:pt x="416" y="371"/>
                      <a:pt x="411" y="376"/>
                      <a:pt x="403" y="378"/>
                    </a:cubicBezTo>
                    <a:close/>
                    <a:moveTo>
                      <a:pt x="531" y="464"/>
                    </a:moveTo>
                    <a:cubicBezTo>
                      <a:pt x="529" y="464"/>
                      <a:pt x="526" y="464"/>
                      <a:pt x="529" y="465"/>
                    </a:cubicBezTo>
                    <a:cubicBezTo>
                      <a:pt x="532" y="463"/>
                      <a:pt x="539" y="463"/>
                      <a:pt x="542" y="462"/>
                    </a:cubicBezTo>
                    <a:cubicBezTo>
                      <a:pt x="543" y="462"/>
                      <a:pt x="542" y="458"/>
                      <a:pt x="542" y="458"/>
                    </a:cubicBezTo>
                    <a:cubicBezTo>
                      <a:pt x="543" y="457"/>
                      <a:pt x="545" y="460"/>
                      <a:pt x="546" y="460"/>
                    </a:cubicBezTo>
                    <a:cubicBezTo>
                      <a:pt x="546" y="456"/>
                      <a:pt x="546" y="451"/>
                      <a:pt x="546" y="447"/>
                    </a:cubicBezTo>
                    <a:cubicBezTo>
                      <a:pt x="544" y="444"/>
                      <a:pt x="542" y="443"/>
                      <a:pt x="541" y="441"/>
                    </a:cubicBezTo>
                    <a:cubicBezTo>
                      <a:pt x="540" y="440"/>
                      <a:pt x="541" y="438"/>
                      <a:pt x="541" y="438"/>
                    </a:cubicBezTo>
                    <a:cubicBezTo>
                      <a:pt x="540" y="435"/>
                      <a:pt x="534" y="433"/>
                      <a:pt x="539" y="432"/>
                    </a:cubicBezTo>
                    <a:cubicBezTo>
                      <a:pt x="542" y="432"/>
                      <a:pt x="546" y="432"/>
                      <a:pt x="550" y="432"/>
                    </a:cubicBezTo>
                    <a:cubicBezTo>
                      <a:pt x="551" y="425"/>
                      <a:pt x="546" y="425"/>
                      <a:pt x="546" y="423"/>
                    </a:cubicBezTo>
                    <a:cubicBezTo>
                      <a:pt x="546" y="419"/>
                      <a:pt x="542" y="419"/>
                      <a:pt x="541" y="417"/>
                    </a:cubicBezTo>
                    <a:cubicBezTo>
                      <a:pt x="541" y="417"/>
                      <a:pt x="544" y="415"/>
                      <a:pt x="542" y="413"/>
                    </a:cubicBezTo>
                    <a:cubicBezTo>
                      <a:pt x="537" y="415"/>
                      <a:pt x="536" y="411"/>
                      <a:pt x="531" y="411"/>
                    </a:cubicBezTo>
                    <a:cubicBezTo>
                      <a:pt x="533" y="401"/>
                      <a:pt x="520" y="404"/>
                      <a:pt x="520" y="395"/>
                    </a:cubicBezTo>
                    <a:cubicBezTo>
                      <a:pt x="525" y="391"/>
                      <a:pt x="528" y="385"/>
                      <a:pt x="539" y="387"/>
                    </a:cubicBezTo>
                    <a:cubicBezTo>
                      <a:pt x="539" y="386"/>
                      <a:pt x="539" y="384"/>
                      <a:pt x="541" y="383"/>
                    </a:cubicBezTo>
                    <a:cubicBezTo>
                      <a:pt x="541" y="378"/>
                      <a:pt x="535" y="379"/>
                      <a:pt x="535" y="374"/>
                    </a:cubicBezTo>
                    <a:cubicBezTo>
                      <a:pt x="526" y="373"/>
                      <a:pt x="522" y="377"/>
                      <a:pt x="516" y="374"/>
                    </a:cubicBezTo>
                    <a:cubicBezTo>
                      <a:pt x="516" y="377"/>
                      <a:pt x="516" y="378"/>
                      <a:pt x="514" y="376"/>
                    </a:cubicBezTo>
                    <a:cubicBezTo>
                      <a:pt x="513" y="375"/>
                      <a:pt x="512" y="378"/>
                      <a:pt x="513" y="378"/>
                    </a:cubicBezTo>
                    <a:cubicBezTo>
                      <a:pt x="508" y="380"/>
                      <a:pt x="502" y="383"/>
                      <a:pt x="500" y="383"/>
                    </a:cubicBezTo>
                    <a:cubicBezTo>
                      <a:pt x="494" y="385"/>
                      <a:pt x="496" y="386"/>
                      <a:pt x="494" y="389"/>
                    </a:cubicBezTo>
                    <a:cubicBezTo>
                      <a:pt x="493" y="390"/>
                      <a:pt x="491" y="388"/>
                      <a:pt x="490" y="389"/>
                    </a:cubicBezTo>
                    <a:cubicBezTo>
                      <a:pt x="489" y="390"/>
                      <a:pt x="491" y="394"/>
                      <a:pt x="490" y="395"/>
                    </a:cubicBezTo>
                    <a:cubicBezTo>
                      <a:pt x="491" y="399"/>
                      <a:pt x="495" y="392"/>
                      <a:pt x="496" y="398"/>
                    </a:cubicBezTo>
                    <a:cubicBezTo>
                      <a:pt x="496" y="400"/>
                      <a:pt x="497" y="401"/>
                      <a:pt x="498" y="402"/>
                    </a:cubicBezTo>
                    <a:cubicBezTo>
                      <a:pt x="496" y="408"/>
                      <a:pt x="499" y="412"/>
                      <a:pt x="500" y="413"/>
                    </a:cubicBezTo>
                    <a:cubicBezTo>
                      <a:pt x="500" y="416"/>
                      <a:pt x="500" y="416"/>
                      <a:pt x="501" y="417"/>
                    </a:cubicBezTo>
                    <a:cubicBezTo>
                      <a:pt x="502" y="417"/>
                      <a:pt x="503" y="423"/>
                      <a:pt x="503" y="423"/>
                    </a:cubicBezTo>
                    <a:cubicBezTo>
                      <a:pt x="505" y="428"/>
                      <a:pt x="505" y="427"/>
                      <a:pt x="507" y="430"/>
                    </a:cubicBezTo>
                    <a:cubicBezTo>
                      <a:pt x="508" y="432"/>
                      <a:pt x="506" y="434"/>
                      <a:pt x="507" y="436"/>
                    </a:cubicBezTo>
                    <a:cubicBezTo>
                      <a:pt x="508" y="437"/>
                      <a:pt x="512" y="438"/>
                      <a:pt x="511" y="441"/>
                    </a:cubicBezTo>
                    <a:cubicBezTo>
                      <a:pt x="504" y="439"/>
                      <a:pt x="509" y="449"/>
                      <a:pt x="505" y="451"/>
                    </a:cubicBezTo>
                    <a:cubicBezTo>
                      <a:pt x="513" y="452"/>
                      <a:pt x="513" y="463"/>
                      <a:pt x="522" y="458"/>
                    </a:cubicBezTo>
                    <a:cubicBezTo>
                      <a:pt x="515" y="465"/>
                      <a:pt x="531" y="459"/>
                      <a:pt x="531" y="464"/>
                    </a:cubicBezTo>
                    <a:close/>
                    <a:moveTo>
                      <a:pt x="587" y="378"/>
                    </a:moveTo>
                    <a:cubicBezTo>
                      <a:pt x="586" y="379"/>
                      <a:pt x="587" y="382"/>
                      <a:pt x="585" y="383"/>
                    </a:cubicBezTo>
                    <a:cubicBezTo>
                      <a:pt x="584" y="385"/>
                      <a:pt x="580" y="385"/>
                      <a:pt x="580" y="387"/>
                    </a:cubicBezTo>
                    <a:cubicBezTo>
                      <a:pt x="581" y="389"/>
                      <a:pt x="585" y="392"/>
                      <a:pt x="585" y="395"/>
                    </a:cubicBezTo>
                    <a:cubicBezTo>
                      <a:pt x="585" y="395"/>
                      <a:pt x="582" y="395"/>
                      <a:pt x="583" y="396"/>
                    </a:cubicBezTo>
                    <a:cubicBezTo>
                      <a:pt x="585" y="398"/>
                      <a:pt x="589" y="397"/>
                      <a:pt x="591" y="400"/>
                    </a:cubicBezTo>
                    <a:cubicBezTo>
                      <a:pt x="591" y="398"/>
                      <a:pt x="593" y="397"/>
                      <a:pt x="595" y="396"/>
                    </a:cubicBezTo>
                    <a:cubicBezTo>
                      <a:pt x="596" y="391"/>
                      <a:pt x="592" y="391"/>
                      <a:pt x="591" y="387"/>
                    </a:cubicBezTo>
                    <a:cubicBezTo>
                      <a:pt x="594" y="386"/>
                      <a:pt x="597" y="384"/>
                      <a:pt x="596" y="380"/>
                    </a:cubicBezTo>
                    <a:cubicBezTo>
                      <a:pt x="593" y="380"/>
                      <a:pt x="592" y="378"/>
                      <a:pt x="595" y="376"/>
                    </a:cubicBezTo>
                    <a:cubicBezTo>
                      <a:pt x="592" y="377"/>
                      <a:pt x="589" y="376"/>
                      <a:pt x="587" y="378"/>
                    </a:cubicBezTo>
                    <a:close/>
                    <a:moveTo>
                      <a:pt x="343" y="428"/>
                    </a:moveTo>
                    <a:cubicBezTo>
                      <a:pt x="342" y="436"/>
                      <a:pt x="356" y="431"/>
                      <a:pt x="356" y="428"/>
                    </a:cubicBezTo>
                    <a:cubicBezTo>
                      <a:pt x="351" y="426"/>
                      <a:pt x="348" y="426"/>
                      <a:pt x="343" y="428"/>
                    </a:cubicBezTo>
                    <a:close/>
                    <a:moveTo>
                      <a:pt x="386" y="775"/>
                    </a:moveTo>
                    <a:cubicBezTo>
                      <a:pt x="388" y="768"/>
                      <a:pt x="399" y="768"/>
                      <a:pt x="397" y="756"/>
                    </a:cubicBezTo>
                    <a:cubicBezTo>
                      <a:pt x="392" y="761"/>
                      <a:pt x="382" y="752"/>
                      <a:pt x="377" y="758"/>
                    </a:cubicBezTo>
                    <a:cubicBezTo>
                      <a:pt x="385" y="759"/>
                      <a:pt x="375" y="760"/>
                      <a:pt x="375" y="762"/>
                    </a:cubicBezTo>
                    <a:cubicBezTo>
                      <a:pt x="375" y="760"/>
                      <a:pt x="377" y="766"/>
                      <a:pt x="377" y="767"/>
                    </a:cubicBezTo>
                    <a:cubicBezTo>
                      <a:pt x="377" y="770"/>
                      <a:pt x="377" y="773"/>
                      <a:pt x="375" y="773"/>
                    </a:cubicBezTo>
                    <a:cubicBezTo>
                      <a:pt x="375" y="772"/>
                      <a:pt x="373" y="771"/>
                      <a:pt x="373" y="773"/>
                    </a:cubicBezTo>
                    <a:cubicBezTo>
                      <a:pt x="375" y="776"/>
                      <a:pt x="381" y="775"/>
                      <a:pt x="386" y="77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95" name="ïṡḷïďê">
                <a:extLst>
                  <a:ext uri="{FF2B5EF4-FFF2-40B4-BE49-F238E27FC236}">
                    <a16:creationId xmlns:a16="http://schemas.microsoft.com/office/drawing/2014/main" id="{5C3F8738-1FB4-4AFC-8AD3-9D069B2E9313}"/>
                  </a:ext>
                </a:extLst>
              </p:cNvPr>
              <p:cNvSpPr/>
              <p:nvPr/>
            </p:nvSpPr>
            <p:spPr bwMode="auto">
              <a:xfrm>
                <a:off x="5518982" y="2362942"/>
                <a:ext cx="60863" cy="32221"/>
              </a:xfrm>
              <a:custGeom>
                <a:avLst/>
                <a:gdLst>
                  <a:gd name="T0" fmla="*/ 16 w 23"/>
                  <a:gd name="T1" fmla="*/ 0 h 12"/>
                  <a:gd name="T2" fmla="*/ 20 w 23"/>
                  <a:gd name="T3" fmla="*/ 11 h 12"/>
                  <a:gd name="T4" fmla="*/ 0 w 23"/>
                  <a:gd name="T5" fmla="*/ 6 h 12"/>
                  <a:gd name="T6" fmla="*/ 16 w 23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12">
                    <a:moveTo>
                      <a:pt x="16" y="0"/>
                    </a:moveTo>
                    <a:cubicBezTo>
                      <a:pt x="16" y="5"/>
                      <a:pt x="23" y="4"/>
                      <a:pt x="20" y="11"/>
                    </a:cubicBezTo>
                    <a:cubicBezTo>
                      <a:pt x="10" y="12"/>
                      <a:pt x="4" y="10"/>
                      <a:pt x="0" y="6"/>
                    </a:cubicBezTo>
                    <a:cubicBezTo>
                      <a:pt x="3" y="1"/>
                      <a:pt x="10" y="1"/>
                      <a:pt x="16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6" name="îṡḻîďê">
                <a:extLst>
                  <a:ext uri="{FF2B5EF4-FFF2-40B4-BE49-F238E27FC236}">
                    <a16:creationId xmlns:a16="http://schemas.microsoft.com/office/drawing/2014/main" id="{30570FD6-D7DD-4823-A898-46A15BC4AD23}"/>
                  </a:ext>
                </a:extLst>
              </p:cNvPr>
              <p:cNvSpPr/>
              <p:nvPr/>
            </p:nvSpPr>
            <p:spPr bwMode="auto">
              <a:xfrm>
                <a:off x="5642495" y="2423805"/>
                <a:ext cx="596090" cy="417091"/>
              </a:xfrm>
              <a:custGeom>
                <a:avLst/>
                <a:gdLst>
                  <a:gd name="T0" fmla="*/ 22 w 224"/>
                  <a:gd name="T1" fmla="*/ 9 h 157"/>
                  <a:gd name="T2" fmla="*/ 29 w 224"/>
                  <a:gd name="T3" fmla="*/ 7 h 157"/>
                  <a:gd name="T4" fmla="*/ 29 w 224"/>
                  <a:gd name="T5" fmla="*/ 11 h 157"/>
                  <a:gd name="T6" fmla="*/ 29 w 224"/>
                  <a:gd name="T7" fmla="*/ 18 h 157"/>
                  <a:gd name="T8" fmla="*/ 35 w 224"/>
                  <a:gd name="T9" fmla="*/ 33 h 157"/>
                  <a:gd name="T10" fmla="*/ 48 w 224"/>
                  <a:gd name="T11" fmla="*/ 9 h 157"/>
                  <a:gd name="T12" fmla="*/ 65 w 224"/>
                  <a:gd name="T13" fmla="*/ 7 h 157"/>
                  <a:gd name="T14" fmla="*/ 76 w 224"/>
                  <a:gd name="T15" fmla="*/ 25 h 157"/>
                  <a:gd name="T16" fmla="*/ 89 w 224"/>
                  <a:gd name="T17" fmla="*/ 22 h 157"/>
                  <a:gd name="T18" fmla="*/ 107 w 224"/>
                  <a:gd name="T19" fmla="*/ 20 h 157"/>
                  <a:gd name="T20" fmla="*/ 115 w 224"/>
                  <a:gd name="T21" fmla="*/ 27 h 157"/>
                  <a:gd name="T22" fmla="*/ 122 w 224"/>
                  <a:gd name="T23" fmla="*/ 31 h 157"/>
                  <a:gd name="T24" fmla="*/ 126 w 224"/>
                  <a:gd name="T25" fmla="*/ 33 h 157"/>
                  <a:gd name="T26" fmla="*/ 143 w 224"/>
                  <a:gd name="T27" fmla="*/ 37 h 157"/>
                  <a:gd name="T28" fmla="*/ 158 w 224"/>
                  <a:gd name="T29" fmla="*/ 44 h 157"/>
                  <a:gd name="T30" fmla="*/ 163 w 224"/>
                  <a:gd name="T31" fmla="*/ 50 h 157"/>
                  <a:gd name="T32" fmla="*/ 174 w 224"/>
                  <a:gd name="T33" fmla="*/ 59 h 157"/>
                  <a:gd name="T34" fmla="*/ 167 w 224"/>
                  <a:gd name="T35" fmla="*/ 74 h 157"/>
                  <a:gd name="T36" fmla="*/ 184 w 224"/>
                  <a:gd name="T37" fmla="*/ 76 h 157"/>
                  <a:gd name="T38" fmla="*/ 188 w 224"/>
                  <a:gd name="T39" fmla="*/ 85 h 157"/>
                  <a:gd name="T40" fmla="*/ 202 w 224"/>
                  <a:gd name="T41" fmla="*/ 87 h 157"/>
                  <a:gd name="T42" fmla="*/ 212 w 224"/>
                  <a:gd name="T43" fmla="*/ 96 h 157"/>
                  <a:gd name="T44" fmla="*/ 216 w 224"/>
                  <a:gd name="T45" fmla="*/ 104 h 157"/>
                  <a:gd name="T46" fmla="*/ 206 w 224"/>
                  <a:gd name="T47" fmla="*/ 117 h 157"/>
                  <a:gd name="T48" fmla="*/ 193 w 224"/>
                  <a:gd name="T49" fmla="*/ 115 h 157"/>
                  <a:gd name="T50" fmla="*/ 182 w 224"/>
                  <a:gd name="T51" fmla="*/ 104 h 157"/>
                  <a:gd name="T52" fmla="*/ 173 w 224"/>
                  <a:gd name="T53" fmla="*/ 113 h 157"/>
                  <a:gd name="T54" fmla="*/ 186 w 224"/>
                  <a:gd name="T55" fmla="*/ 121 h 157"/>
                  <a:gd name="T56" fmla="*/ 193 w 224"/>
                  <a:gd name="T57" fmla="*/ 134 h 157"/>
                  <a:gd name="T58" fmla="*/ 188 w 224"/>
                  <a:gd name="T59" fmla="*/ 147 h 157"/>
                  <a:gd name="T60" fmla="*/ 163 w 224"/>
                  <a:gd name="T61" fmla="*/ 137 h 157"/>
                  <a:gd name="T62" fmla="*/ 171 w 224"/>
                  <a:gd name="T63" fmla="*/ 147 h 157"/>
                  <a:gd name="T64" fmla="*/ 180 w 224"/>
                  <a:gd name="T65" fmla="*/ 152 h 157"/>
                  <a:gd name="T66" fmla="*/ 171 w 224"/>
                  <a:gd name="T67" fmla="*/ 152 h 157"/>
                  <a:gd name="T68" fmla="*/ 150 w 224"/>
                  <a:gd name="T69" fmla="*/ 145 h 157"/>
                  <a:gd name="T70" fmla="*/ 139 w 224"/>
                  <a:gd name="T71" fmla="*/ 139 h 157"/>
                  <a:gd name="T72" fmla="*/ 133 w 224"/>
                  <a:gd name="T73" fmla="*/ 130 h 157"/>
                  <a:gd name="T74" fmla="*/ 122 w 224"/>
                  <a:gd name="T75" fmla="*/ 109 h 157"/>
                  <a:gd name="T76" fmla="*/ 124 w 224"/>
                  <a:gd name="T77" fmla="*/ 104 h 157"/>
                  <a:gd name="T78" fmla="*/ 128 w 224"/>
                  <a:gd name="T79" fmla="*/ 96 h 157"/>
                  <a:gd name="T80" fmla="*/ 133 w 224"/>
                  <a:gd name="T81" fmla="*/ 87 h 157"/>
                  <a:gd name="T82" fmla="*/ 128 w 224"/>
                  <a:gd name="T83" fmla="*/ 76 h 157"/>
                  <a:gd name="T84" fmla="*/ 120 w 224"/>
                  <a:gd name="T85" fmla="*/ 70 h 157"/>
                  <a:gd name="T86" fmla="*/ 115 w 224"/>
                  <a:gd name="T87" fmla="*/ 70 h 157"/>
                  <a:gd name="T88" fmla="*/ 107 w 224"/>
                  <a:gd name="T89" fmla="*/ 68 h 157"/>
                  <a:gd name="T90" fmla="*/ 92 w 224"/>
                  <a:gd name="T91" fmla="*/ 52 h 157"/>
                  <a:gd name="T92" fmla="*/ 78 w 224"/>
                  <a:gd name="T93" fmla="*/ 55 h 157"/>
                  <a:gd name="T94" fmla="*/ 65 w 224"/>
                  <a:gd name="T95" fmla="*/ 55 h 157"/>
                  <a:gd name="T96" fmla="*/ 50 w 224"/>
                  <a:gd name="T97" fmla="*/ 55 h 157"/>
                  <a:gd name="T98" fmla="*/ 22 w 224"/>
                  <a:gd name="T99" fmla="*/ 50 h 157"/>
                  <a:gd name="T100" fmla="*/ 9 w 224"/>
                  <a:gd name="T101" fmla="*/ 42 h 157"/>
                  <a:gd name="T102" fmla="*/ 5 w 224"/>
                  <a:gd name="T103" fmla="*/ 33 h 157"/>
                  <a:gd name="T104" fmla="*/ 7 w 224"/>
                  <a:gd name="T105" fmla="*/ 25 h 157"/>
                  <a:gd name="T106" fmla="*/ 145 w 224"/>
                  <a:gd name="T107" fmla="*/ 107 h 157"/>
                  <a:gd name="T108" fmla="*/ 154 w 224"/>
                  <a:gd name="T109" fmla="*/ 100 h 157"/>
                  <a:gd name="T110" fmla="*/ 145 w 224"/>
                  <a:gd name="T111" fmla="*/ 10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24" h="157">
                    <a:moveTo>
                      <a:pt x="9" y="11"/>
                    </a:moveTo>
                    <a:cubicBezTo>
                      <a:pt x="12" y="16"/>
                      <a:pt x="19" y="4"/>
                      <a:pt x="22" y="9"/>
                    </a:cubicBezTo>
                    <a:cubicBezTo>
                      <a:pt x="24" y="9"/>
                      <a:pt x="23" y="5"/>
                      <a:pt x="24" y="5"/>
                    </a:cubicBezTo>
                    <a:cubicBezTo>
                      <a:pt x="26" y="4"/>
                      <a:pt x="27" y="7"/>
                      <a:pt x="29" y="7"/>
                    </a:cubicBezTo>
                    <a:cubicBezTo>
                      <a:pt x="32" y="7"/>
                      <a:pt x="32" y="0"/>
                      <a:pt x="37" y="5"/>
                    </a:cubicBezTo>
                    <a:cubicBezTo>
                      <a:pt x="36" y="13"/>
                      <a:pt x="32" y="7"/>
                      <a:pt x="29" y="11"/>
                    </a:cubicBezTo>
                    <a:cubicBezTo>
                      <a:pt x="28" y="12"/>
                      <a:pt x="33" y="12"/>
                      <a:pt x="33" y="12"/>
                    </a:cubicBezTo>
                    <a:cubicBezTo>
                      <a:pt x="32" y="15"/>
                      <a:pt x="30" y="15"/>
                      <a:pt x="29" y="18"/>
                    </a:cubicBezTo>
                    <a:cubicBezTo>
                      <a:pt x="29" y="21"/>
                      <a:pt x="31" y="22"/>
                      <a:pt x="31" y="24"/>
                    </a:cubicBezTo>
                    <a:cubicBezTo>
                      <a:pt x="32" y="27"/>
                      <a:pt x="30" y="33"/>
                      <a:pt x="35" y="33"/>
                    </a:cubicBezTo>
                    <a:cubicBezTo>
                      <a:pt x="39" y="32"/>
                      <a:pt x="35" y="22"/>
                      <a:pt x="37" y="18"/>
                    </a:cubicBezTo>
                    <a:cubicBezTo>
                      <a:pt x="46" y="20"/>
                      <a:pt x="45" y="13"/>
                      <a:pt x="48" y="9"/>
                    </a:cubicBezTo>
                    <a:cubicBezTo>
                      <a:pt x="50" y="13"/>
                      <a:pt x="55" y="5"/>
                      <a:pt x="57" y="11"/>
                    </a:cubicBezTo>
                    <a:cubicBezTo>
                      <a:pt x="61" y="11"/>
                      <a:pt x="59" y="5"/>
                      <a:pt x="65" y="7"/>
                    </a:cubicBezTo>
                    <a:cubicBezTo>
                      <a:pt x="64" y="14"/>
                      <a:pt x="69" y="15"/>
                      <a:pt x="74" y="16"/>
                    </a:cubicBezTo>
                    <a:cubicBezTo>
                      <a:pt x="72" y="22"/>
                      <a:pt x="73" y="21"/>
                      <a:pt x="76" y="25"/>
                    </a:cubicBezTo>
                    <a:cubicBezTo>
                      <a:pt x="78" y="23"/>
                      <a:pt x="80" y="23"/>
                      <a:pt x="83" y="25"/>
                    </a:cubicBezTo>
                    <a:cubicBezTo>
                      <a:pt x="87" y="27"/>
                      <a:pt x="87" y="23"/>
                      <a:pt x="89" y="22"/>
                    </a:cubicBezTo>
                    <a:cubicBezTo>
                      <a:pt x="91" y="21"/>
                      <a:pt x="94" y="23"/>
                      <a:pt x="94" y="20"/>
                    </a:cubicBezTo>
                    <a:cubicBezTo>
                      <a:pt x="100" y="22"/>
                      <a:pt x="102" y="22"/>
                      <a:pt x="107" y="20"/>
                    </a:cubicBezTo>
                    <a:cubicBezTo>
                      <a:pt x="107" y="24"/>
                      <a:pt x="112" y="22"/>
                      <a:pt x="111" y="22"/>
                    </a:cubicBezTo>
                    <a:cubicBezTo>
                      <a:pt x="113" y="23"/>
                      <a:pt x="113" y="26"/>
                      <a:pt x="115" y="27"/>
                    </a:cubicBezTo>
                    <a:cubicBezTo>
                      <a:pt x="116" y="28"/>
                      <a:pt x="119" y="29"/>
                      <a:pt x="120" y="29"/>
                    </a:cubicBezTo>
                    <a:cubicBezTo>
                      <a:pt x="121" y="30"/>
                      <a:pt x="120" y="31"/>
                      <a:pt x="122" y="31"/>
                    </a:cubicBezTo>
                    <a:cubicBezTo>
                      <a:pt x="126" y="31"/>
                      <a:pt x="121" y="34"/>
                      <a:pt x="124" y="37"/>
                    </a:cubicBezTo>
                    <a:cubicBezTo>
                      <a:pt x="125" y="38"/>
                      <a:pt x="126" y="34"/>
                      <a:pt x="126" y="33"/>
                    </a:cubicBezTo>
                    <a:cubicBezTo>
                      <a:pt x="129" y="35"/>
                      <a:pt x="129" y="38"/>
                      <a:pt x="133" y="39"/>
                    </a:cubicBezTo>
                    <a:cubicBezTo>
                      <a:pt x="137" y="39"/>
                      <a:pt x="139" y="37"/>
                      <a:pt x="143" y="37"/>
                    </a:cubicBezTo>
                    <a:cubicBezTo>
                      <a:pt x="142" y="44"/>
                      <a:pt x="154" y="40"/>
                      <a:pt x="154" y="46"/>
                    </a:cubicBezTo>
                    <a:cubicBezTo>
                      <a:pt x="156" y="46"/>
                      <a:pt x="157" y="46"/>
                      <a:pt x="158" y="44"/>
                    </a:cubicBezTo>
                    <a:cubicBezTo>
                      <a:pt x="160" y="45"/>
                      <a:pt x="161" y="48"/>
                      <a:pt x="161" y="52"/>
                    </a:cubicBezTo>
                    <a:cubicBezTo>
                      <a:pt x="163" y="52"/>
                      <a:pt x="163" y="51"/>
                      <a:pt x="163" y="50"/>
                    </a:cubicBezTo>
                    <a:cubicBezTo>
                      <a:pt x="166" y="52"/>
                      <a:pt x="168" y="56"/>
                      <a:pt x="174" y="55"/>
                    </a:cubicBezTo>
                    <a:cubicBezTo>
                      <a:pt x="173" y="57"/>
                      <a:pt x="172" y="59"/>
                      <a:pt x="174" y="59"/>
                    </a:cubicBezTo>
                    <a:cubicBezTo>
                      <a:pt x="176" y="62"/>
                      <a:pt x="169" y="65"/>
                      <a:pt x="174" y="66"/>
                    </a:cubicBezTo>
                    <a:cubicBezTo>
                      <a:pt x="172" y="69"/>
                      <a:pt x="167" y="69"/>
                      <a:pt x="167" y="74"/>
                    </a:cubicBezTo>
                    <a:cubicBezTo>
                      <a:pt x="171" y="81"/>
                      <a:pt x="180" y="72"/>
                      <a:pt x="182" y="80"/>
                    </a:cubicBezTo>
                    <a:cubicBezTo>
                      <a:pt x="184" y="79"/>
                      <a:pt x="183" y="77"/>
                      <a:pt x="184" y="76"/>
                    </a:cubicBezTo>
                    <a:cubicBezTo>
                      <a:pt x="186" y="76"/>
                      <a:pt x="185" y="80"/>
                      <a:pt x="186" y="81"/>
                    </a:cubicBezTo>
                    <a:cubicBezTo>
                      <a:pt x="186" y="81"/>
                      <a:pt x="188" y="85"/>
                      <a:pt x="188" y="85"/>
                    </a:cubicBezTo>
                    <a:cubicBezTo>
                      <a:pt x="190" y="85"/>
                      <a:pt x="192" y="81"/>
                      <a:pt x="191" y="89"/>
                    </a:cubicBezTo>
                    <a:cubicBezTo>
                      <a:pt x="196" y="89"/>
                      <a:pt x="197" y="86"/>
                      <a:pt x="202" y="87"/>
                    </a:cubicBezTo>
                    <a:cubicBezTo>
                      <a:pt x="203" y="88"/>
                      <a:pt x="204" y="90"/>
                      <a:pt x="204" y="93"/>
                    </a:cubicBezTo>
                    <a:cubicBezTo>
                      <a:pt x="208" y="93"/>
                      <a:pt x="214" y="91"/>
                      <a:pt x="212" y="96"/>
                    </a:cubicBezTo>
                    <a:cubicBezTo>
                      <a:pt x="219" y="93"/>
                      <a:pt x="215" y="97"/>
                      <a:pt x="221" y="98"/>
                    </a:cubicBezTo>
                    <a:cubicBezTo>
                      <a:pt x="224" y="102"/>
                      <a:pt x="215" y="104"/>
                      <a:pt x="216" y="104"/>
                    </a:cubicBezTo>
                    <a:cubicBezTo>
                      <a:pt x="214" y="105"/>
                      <a:pt x="217" y="106"/>
                      <a:pt x="217" y="106"/>
                    </a:cubicBezTo>
                    <a:cubicBezTo>
                      <a:pt x="213" y="111"/>
                      <a:pt x="209" y="110"/>
                      <a:pt x="206" y="117"/>
                    </a:cubicBezTo>
                    <a:cubicBezTo>
                      <a:pt x="204" y="117"/>
                      <a:pt x="203" y="117"/>
                      <a:pt x="202" y="119"/>
                    </a:cubicBezTo>
                    <a:cubicBezTo>
                      <a:pt x="201" y="118"/>
                      <a:pt x="193" y="118"/>
                      <a:pt x="193" y="115"/>
                    </a:cubicBezTo>
                    <a:cubicBezTo>
                      <a:pt x="193" y="111"/>
                      <a:pt x="184" y="115"/>
                      <a:pt x="186" y="107"/>
                    </a:cubicBezTo>
                    <a:cubicBezTo>
                      <a:pt x="182" y="108"/>
                      <a:pt x="182" y="106"/>
                      <a:pt x="182" y="104"/>
                    </a:cubicBezTo>
                    <a:cubicBezTo>
                      <a:pt x="179" y="104"/>
                      <a:pt x="177" y="104"/>
                      <a:pt x="174" y="104"/>
                    </a:cubicBezTo>
                    <a:cubicBezTo>
                      <a:pt x="170" y="103"/>
                      <a:pt x="174" y="110"/>
                      <a:pt x="173" y="113"/>
                    </a:cubicBezTo>
                    <a:cubicBezTo>
                      <a:pt x="173" y="117"/>
                      <a:pt x="178" y="117"/>
                      <a:pt x="178" y="121"/>
                    </a:cubicBezTo>
                    <a:cubicBezTo>
                      <a:pt x="182" y="118"/>
                      <a:pt x="185" y="125"/>
                      <a:pt x="186" y="121"/>
                    </a:cubicBezTo>
                    <a:cubicBezTo>
                      <a:pt x="188" y="123"/>
                      <a:pt x="189" y="127"/>
                      <a:pt x="189" y="132"/>
                    </a:cubicBezTo>
                    <a:cubicBezTo>
                      <a:pt x="189" y="134"/>
                      <a:pt x="193" y="133"/>
                      <a:pt x="193" y="134"/>
                    </a:cubicBezTo>
                    <a:cubicBezTo>
                      <a:pt x="196" y="138"/>
                      <a:pt x="191" y="147"/>
                      <a:pt x="191" y="150"/>
                    </a:cubicBezTo>
                    <a:cubicBezTo>
                      <a:pt x="187" y="152"/>
                      <a:pt x="189" y="148"/>
                      <a:pt x="188" y="147"/>
                    </a:cubicBezTo>
                    <a:cubicBezTo>
                      <a:pt x="185" y="145"/>
                      <a:pt x="179" y="146"/>
                      <a:pt x="178" y="141"/>
                    </a:cubicBezTo>
                    <a:cubicBezTo>
                      <a:pt x="171" y="142"/>
                      <a:pt x="172" y="135"/>
                      <a:pt x="163" y="137"/>
                    </a:cubicBezTo>
                    <a:cubicBezTo>
                      <a:pt x="164" y="141"/>
                      <a:pt x="170" y="138"/>
                      <a:pt x="171" y="141"/>
                    </a:cubicBezTo>
                    <a:cubicBezTo>
                      <a:pt x="164" y="147"/>
                      <a:pt x="177" y="144"/>
                      <a:pt x="171" y="147"/>
                    </a:cubicBezTo>
                    <a:cubicBezTo>
                      <a:pt x="171" y="149"/>
                      <a:pt x="176" y="149"/>
                      <a:pt x="178" y="150"/>
                    </a:cubicBezTo>
                    <a:cubicBezTo>
                      <a:pt x="179" y="151"/>
                      <a:pt x="178" y="152"/>
                      <a:pt x="180" y="152"/>
                    </a:cubicBezTo>
                    <a:cubicBezTo>
                      <a:pt x="183" y="152"/>
                      <a:pt x="184" y="153"/>
                      <a:pt x="184" y="156"/>
                    </a:cubicBezTo>
                    <a:cubicBezTo>
                      <a:pt x="178" y="157"/>
                      <a:pt x="175" y="155"/>
                      <a:pt x="171" y="152"/>
                    </a:cubicBezTo>
                    <a:cubicBezTo>
                      <a:pt x="168" y="151"/>
                      <a:pt x="163" y="151"/>
                      <a:pt x="160" y="148"/>
                    </a:cubicBezTo>
                    <a:cubicBezTo>
                      <a:pt x="157" y="147"/>
                      <a:pt x="153" y="145"/>
                      <a:pt x="150" y="145"/>
                    </a:cubicBezTo>
                    <a:cubicBezTo>
                      <a:pt x="148" y="145"/>
                      <a:pt x="148" y="142"/>
                      <a:pt x="147" y="141"/>
                    </a:cubicBezTo>
                    <a:cubicBezTo>
                      <a:pt x="144" y="140"/>
                      <a:pt x="141" y="141"/>
                      <a:pt x="139" y="139"/>
                    </a:cubicBezTo>
                    <a:cubicBezTo>
                      <a:pt x="137" y="138"/>
                      <a:pt x="139" y="135"/>
                      <a:pt x="137" y="134"/>
                    </a:cubicBezTo>
                    <a:cubicBezTo>
                      <a:pt x="136" y="132"/>
                      <a:pt x="132" y="134"/>
                      <a:pt x="133" y="130"/>
                    </a:cubicBezTo>
                    <a:cubicBezTo>
                      <a:pt x="125" y="130"/>
                      <a:pt x="125" y="122"/>
                      <a:pt x="120" y="119"/>
                    </a:cubicBezTo>
                    <a:cubicBezTo>
                      <a:pt x="122" y="118"/>
                      <a:pt x="120" y="112"/>
                      <a:pt x="122" y="109"/>
                    </a:cubicBezTo>
                    <a:cubicBezTo>
                      <a:pt x="123" y="109"/>
                      <a:pt x="126" y="110"/>
                      <a:pt x="126" y="109"/>
                    </a:cubicBezTo>
                    <a:cubicBezTo>
                      <a:pt x="126" y="108"/>
                      <a:pt x="123" y="106"/>
                      <a:pt x="124" y="104"/>
                    </a:cubicBezTo>
                    <a:cubicBezTo>
                      <a:pt x="124" y="103"/>
                      <a:pt x="128" y="104"/>
                      <a:pt x="128" y="104"/>
                    </a:cubicBezTo>
                    <a:cubicBezTo>
                      <a:pt x="129" y="103"/>
                      <a:pt x="127" y="98"/>
                      <a:pt x="128" y="96"/>
                    </a:cubicBezTo>
                    <a:cubicBezTo>
                      <a:pt x="128" y="96"/>
                      <a:pt x="131" y="97"/>
                      <a:pt x="132" y="96"/>
                    </a:cubicBezTo>
                    <a:cubicBezTo>
                      <a:pt x="134" y="94"/>
                      <a:pt x="131" y="89"/>
                      <a:pt x="133" y="87"/>
                    </a:cubicBezTo>
                    <a:cubicBezTo>
                      <a:pt x="133" y="85"/>
                      <a:pt x="130" y="85"/>
                      <a:pt x="128" y="85"/>
                    </a:cubicBezTo>
                    <a:cubicBezTo>
                      <a:pt x="128" y="82"/>
                      <a:pt x="128" y="79"/>
                      <a:pt x="128" y="76"/>
                    </a:cubicBezTo>
                    <a:cubicBezTo>
                      <a:pt x="126" y="76"/>
                      <a:pt x="125" y="76"/>
                      <a:pt x="124" y="78"/>
                    </a:cubicBezTo>
                    <a:cubicBezTo>
                      <a:pt x="121" y="76"/>
                      <a:pt x="123" y="72"/>
                      <a:pt x="120" y="70"/>
                    </a:cubicBezTo>
                    <a:cubicBezTo>
                      <a:pt x="120" y="70"/>
                      <a:pt x="118" y="72"/>
                      <a:pt x="117" y="72"/>
                    </a:cubicBezTo>
                    <a:cubicBezTo>
                      <a:pt x="117" y="72"/>
                      <a:pt x="115" y="70"/>
                      <a:pt x="115" y="70"/>
                    </a:cubicBezTo>
                    <a:cubicBezTo>
                      <a:pt x="114" y="70"/>
                      <a:pt x="112" y="67"/>
                      <a:pt x="111" y="66"/>
                    </a:cubicBezTo>
                    <a:cubicBezTo>
                      <a:pt x="110" y="66"/>
                      <a:pt x="109" y="69"/>
                      <a:pt x="107" y="68"/>
                    </a:cubicBezTo>
                    <a:cubicBezTo>
                      <a:pt x="107" y="68"/>
                      <a:pt x="104" y="64"/>
                      <a:pt x="100" y="65"/>
                    </a:cubicBezTo>
                    <a:cubicBezTo>
                      <a:pt x="108" y="56"/>
                      <a:pt x="90" y="61"/>
                      <a:pt x="92" y="52"/>
                    </a:cubicBezTo>
                    <a:cubicBezTo>
                      <a:pt x="88" y="52"/>
                      <a:pt x="83" y="52"/>
                      <a:pt x="83" y="57"/>
                    </a:cubicBezTo>
                    <a:cubicBezTo>
                      <a:pt x="80" y="59"/>
                      <a:pt x="78" y="55"/>
                      <a:pt x="78" y="55"/>
                    </a:cubicBezTo>
                    <a:cubicBezTo>
                      <a:pt x="76" y="55"/>
                      <a:pt x="75" y="57"/>
                      <a:pt x="72" y="57"/>
                    </a:cubicBezTo>
                    <a:cubicBezTo>
                      <a:pt x="69" y="57"/>
                      <a:pt x="68" y="55"/>
                      <a:pt x="65" y="55"/>
                    </a:cubicBezTo>
                    <a:cubicBezTo>
                      <a:pt x="61" y="55"/>
                      <a:pt x="61" y="57"/>
                      <a:pt x="57" y="57"/>
                    </a:cubicBezTo>
                    <a:cubicBezTo>
                      <a:pt x="53" y="57"/>
                      <a:pt x="52" y="56"/>
                      <a:pt x="50" y="55"/>
                    </a:cubicBezTo>
                    <a:cubicBezTo>
                      <a:pt x="41" y="55"/>
                      <a:pt x="34" y="56"/>
                      <a:pt x="25" y="53"/>
                    </a:cubicBezTo>
                    <a:cubicBezTo>
                      <a:pt x="24" y="53"/>
                      <a:pt x="22" y="50"/>
                      <a:pt x="22" y="50"/>
                    </a:cubicBezTo>
                    <a:cubicBezTo>
                      <a:pt x="18" y="49"/>
                      <a:pt x="15" y="51"/>
                      <a:pt x="16" y="46"/>
                    </a:cubicBezTo>
                    <a:cubicBezTo>
                      <a:pt x="13" y="46"/>
                      <a:pt x="7" y="48"/>
                      <a:pt x="9" y="42"/>
                    </a:cubicBezTo>
                    <a:cubicBezTo>
                      <a:pt x="15" y="44"/>
                      <a:pt x="16" y="40"/>
                      <a:pt x="20" y="39"/>
                    </a:cubicBezTo>
                    <a:cubicBezTo>
                      <a:pt x="17" y="35"/>
                      <a:pt x="7" y="38"/>
                      <a:pt x="5" y="33"/>
                    </a:cubicBezTo>
                    <a:cubicBezTo>
                      <a:pt x="3" y="33"/>
                      <a:pt x="3" y="34"/>
                      <a:pt x="3" y="35"/>
                    </a:cubicBezTo>
                    <a:cubicBezTo>
                      <a:pt x="0" y="34"/>
                      <a:pt x="5" y="27"/>
                      <a:pt x="7" y="25"/>
                    </a:cubicBezTo>
                    <a:cubicBezTo>
                      <a:pt x="5" y="19"/>
                      <a:pt x="10" y="17"/>
                      <a:pt x="9" y="11"/>
                    </a:cubicBezTo>
                    <a:close/>
                    <a:moveTo>
                      <a:pt x="145" y="107"/>
                    </a:moveTo>
                    <a:cubicBezTo>
                      <a:pt x="145" y="103"/>
                      <a:pt x="154" y="107"/>
                      <a:pt x="158" y="106"/>
                    </a:cubicBezTo>
                    <a:cubicBezTo>
                      <a:pt x="158" y="102"/>
                      <a:pt x="155" y="102"/>
                      <a:pt x="154" y="100"/>
                    </a:cubicBezTo>
                    <a:cubicBezTo>
                      <a:pt x="152" y="97"/>
                      <a:pt x="147" y="99"/>
                      <a:pt x="143" y="96"/>
                    </a:cubicBezTo>
                    <a:cubicBezTo>
                      <a:pt x="144" y="100"/>
                      <a:pt x="141" y="107"/>
                      <a:pt x="145" y="10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97" name="iŝľídê">
                <a:extLst>
                  <a:ext uri="{FF2B5EF4-FFF2-40B4-BE49-F238E27FC236}">
                    <a16:creationId xmlns:a16="http://schemas.microsoft.com/office/drawing/2014/main" id="{4EC947F3-B2C3-4798-9E60-309EE122B2BC}"/>
                  </a:ext>
                </a:extLst>
              </p:cNvPr>
              <p:cNvSpPr/>
              <p:nvPr/>
            </p:nvSpPr>
            <p:spPr bwMode="auto">
              <a:xfrm>
                <a:off x="5060728" y="2445285"/>
                <a:ext cx="366963" cy="186168"/>
              </a:xfrm>
              <a:custGeom>
                <a:avLst/>
                <a:gdLst>
                  <a:gd name="T0" fmla="*/ 15 w 138"/>
                  <a:gd name="T1" fmla="*/ 53 h 70"/>
                  <a:gd name="T2" fmla="*/ 17 w 138"/>
                  <a:gd name="T3" fmla="*/ 47 h 70"/>
                  <a:gd name="T4" fmla="*/ 24 w 138"/>
                  <a:gd name="T5" fmla="*/ 45 h 70"/>
                  <a:gd name="T6" fmla="*/ 28 w 138"/>
                  <a:gd name="T7" fmla="*/ 44 h 70"/>
                  <a:gd name="T8" fmla="*/ 49 w 138"/>
                  <a:gd name="T9" fmla="*/ 42 h 70"/>
                  <a:gd name="T10" fmla="*/ 28 w 138"/>
                  <a:gd name="T11" fmla="*/ 40 h 70"/>
                  <a:gd name="T12" fmla="*/ 26 w 138"/>
                  <a:gd name="T13" fmla="*/ 38 h 70"/>
                  <a:gd name="T14" fmla="*/ 21 w 138"/>
                  <a:gd name="T15" fmla="*/ 40 h 70"/>
                  <a:gd name="T16" fmla="*/ 10 w 138"/>
                  <a:gd name="T17" fmla="*/ 38 h 70"/>
                  <a:gd name="T18" fmla="*/ 19 w 138"/>
                  <a:gd name="T19" fmla="*/ 31 h 70"/>
                  <a:gd name="T20" fmla="*/ 24 w 138"/>
                  <a:gd name="T21" fmla="*/ 31 h 70"/>
                  <a:gd name="T22" fmla="*/ 4 w 138"/>
                  <a:gd name="T23" fmla="*/ 27 h 70"/>
                  <a:gd name="T24" fmla="*/ 0 w 138"/>
                  <a:gd name="T25" fmla="*/ 21 h 70"/>
                  <a:gd name="T26" fmla="*/ 10 w 138"/>
                  <a:gd name="T27" fmla="*/ 14 h 70"/>
                  <a:gd name="T28" fmla="*/ 10 w 138"/>
                  <a:gd name="T29" fmla="*/ 12 h 70"/>
                  <a:gd name="T30" fmla="*/ 28 w 138"/>
                  <a:gd name="T31" fmla="*/ 4 h 70"/>
                  <a:gd name="T32" fmla="*/ 34 w 138"/>
                  <a:gd name="T33" fmla="*/ 1 h 70"/>
                  <a:gd name="T34" fmla="*/ 37 w 138"/>
                  <a:gd name="T35" fmla="*/ 3 h 70"/>
                  <a:gd name="T36" fmla="*/ 41 w 138"/>
                  <a:gd name="T37" fmla="*/ 10 h 70"/>
                  <a:gd name="T38" fmla="*/ 37 w 138"/>
                  <a:gd name="T39" fmla="*/ 12 h 70"/>
                  <a:gd name="T40" fmla="*/ 41 w 138"/>
                  <a:gd name="T41" fmla="*/ 14 h 70"/>
                  <a:gd name="T42" fmla="*/ 43 w 138"/>
                  <a:gd name="T43" fmla="*/ 10 h 70"/>
                  <a:gd name="T44" fmla="*/ 54 w 138"/>
                  <a:gd name="T45" fmla="*/ 8 h 70"/>
                  <a:gd name="T46" fmla="*/ 60 w 138"/>
                  <a:gd name="T47" fmla="*/ 17 h 70"/>
                  <a:gd name="T48" fmla="*/ 67 w 138"/>
                  <a:gd name="T49" fmla="*/ 14 h 70"/>
                  <a:gd name="T50" fmla="*/ 73 w 138"/>
                  <a:gd name="T51" fmla="*/ 8 h 70"/>
                  <a:gd name="T52" fmla="*/ 79 w 138"/>
                  <a:gd name="T53" fmla="*/ 10 h 70"/>
                  <a:gd name="T54" fmla="*/ 80 w 138"/>
                  <a:gd name="T55" fmla="*/ 17 h 70"/>
                  <a:gd name="T56" fmla="*/ 84 w 138"/>
                  <a:gd name="T57" fmla="*/ 25 h 70"/>
                  <a:gd name="T58" fmla="*/ 92 w 138"/>
                  <a:gd name="T59" fmla="*/ 19 h 70"/>
                  <a:gd name="T60" fmla="*/ 86 w 138"/>
                  <a:gd name="T61" fmla="*/ 16 h 70"/>
                  <a:gd name="T62" fmla="*/ 86 w 138"/>
                  <a:gd name="T63" fmla="*/ 4 h 70"/>
                  <a:gd name="T64" fmla="*/ 93 w 138"/>
                  <a:gd name="T65" fmla="*/ 3 h 70"/>
                  <a:gd name="T66" fmla="*/ 101 w 138"/>
                  <a:gd name="T67" fmla="*/ 16 h 70"/>
                  <a:gd name="T68" fmla="*/ 106 w 138"/>
                  <a:gd name="T69" fmla="*/ 19 h 70"/>
                  <a:gd name="T70" fmla="*/ 110 w 138"/>
                  <a:gd name="T71" fmla="*/ 25 h 70"/>
                  <a:gd name="T72" fmla="*/ 108 w 138"/>
                  <a:gd name="T73" fmla="*/ 31 h 70"/>
                  <a:gd name="T74" fmla="*/ 114 w 138"/>
                  <a:gd name="T75" fmla="*/ 38 h 70"/>
                  <a:gd name="T76" fmla="*/ 131 w 138"/>
                  <a:gd name="T77" fmla="*/ 40 h 70"/>
                  <a:gd name="T78" fmla="*/ 136 w 138"/>
                  <a:gd name="T79" fmla="*/ 45 h 70"/>
                  <a:gd name="T80" fmla="*/ 138 w 138"/>
                  <a:gd name="T81" fmla="*/ 49 h 70"/>
                  <a:gd name="T82" fmla="*/ 123 w 138"/>
                  <a:gd name="T83" fmla="*/ 49 h 70"/>
                  <a:gd name="T84" fmla="*/ 127 w 138"/>
                  <a:gd name="T85" fmla="*/ 62 h 70"/>
                  <a:gd name="T86" fmla="*/ 106 w 138"/>
                  <a:gd name="T87" fmla="*/ 62 h 70"/>
                  <a:gd name="T88" fmla="*/ 80 w 138"/>
                  <a:gd name="T89" fmla="*/ 62 h 70"/>
                  <a:gd name="T90" fmla="*/ 71 w 138"/>
                  <a:gd name="T91" fmla="*/ 64 h 70"/>
                  <a:gd name="T92" fmla="*/ 69 w 138"/>
                  <a:gd name="T93" fmla="*/ 68 h 70"/>
                  <a:gd name="T94" fmla="*/ 45 w 138"/>
                  <a:gd name="T95" fmla="*/ 68 h 70"/>
                  <a:gd name="T96" fmla="*/ 37 w 138"/>
                  <a:gd name="T97" fmla="*/ 57 h 70"/>
                  <a:gd name="T98" fmla="*/ 23 w 138"/>
                  <a:gd name="T99" fmla="*/ 53 h 70"/>
                  <a:gd name="T100" fmla="*/ 21 w 138"/>
                  <a:gd name="T101" fmla="*/ 55 h 70"/>
                  <a:gd name="T102" fmla="*/ 21 w 138"/>
                  <a:gd name="T103" fmla="*/ 51 h 70"/>
                  <a:gd name="T104" fmla="*/ 15 w 138"/>
                  <a:gd name="T105" fmla="*/ 5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8" h="70">
                    <a:moveTo>
                      <a:pt x="15" y="53"/>
                    </a:moveTo>
                    <a:cubicBezTo>
                      <a:pt x="11" y="53"/>
                      <a:pt x="16" y="48"/>
                      <a:pt x="17" y="47"/>
                    </a:cubicBezTo>
                    <a:cubicBezTo>
                      <a:pt x="17" y="45"/>
                      <a:pt x="22" y="46"/>
                      <a:pt x="24" y="45"/>
                    </a:cubicBezTo>
                    <a:cubicBezTo>
                      <a:pt x="26" y="45"/>
                      <a:pt x="26" y="44"/>
                      <a:pt x="28" y="44"/>
                    </a:cubicBezTo>
                    <a:cubicBezTo>
                      <a:pt x="35" y="43"/>
                      <a:pt x="44" y="46"/>
                      <a:pt x="49" y="42"/>
                    </a:cubicBezTo>
                    <a:cubicBezTo>
                      <a:pt x="47" y="37"/>
                      <a:pt x="35" y="42"/>
                      <a:pt x="28" y="40"/>
                    </a:cubicBezTo>
                    <a:cubicBezTo>
                      <a:pt x="27" y="40"/>
                      <a:pt x="26" y="38"/>
                      <a:pt x="26" y="38"/>
                    </a:cubicBezTo>
                    <a:cubicBezTo>
                      <a:pt x="25" y="38"/>
                      <a:pt x="23" y="40"/>
                      <a:pt x="21" y="40"/>
                    </a:cubicBezTo>
                    <a:cubicBezTo>
                      <a:pt x="17" y="40"/>
                      <a:pt x="13" y="37"/>
                      <a:pt x="10" y="38"/>
                    </a:cubicBezTo>
                    <a:cubicBezTo>
                      <a:pt x="5" y="32"/>
                      <a:pt x="19" y="34"/>
                      <a:pt x="19" y="31"/>
                    </a:cubicBezTo>
                    <a:cubicBezTo>
                      <a:pt x="19" y="27"/>
                      <a:pt x="23" y="30"/>
                      <a:pt x="24" y="31"/>
                    </a:cubicBezTo>
                    <a:cubicBezTo>
                      <a:pt x="24" y="20"/>
                      <a:pt x="13" y="30"/>
                      <a:pt x="4" y="27"/>
                    </a:cubicBezTo>
                    <a:cubicBezTo>
                      <a:pt x="0" y="24"/>
                      <a:pt x="8" y="21"/>
                      <a:pt x="0" y="21"/>
                    </a:cubicBezTo>
                    <a:cubicBezTo>
                      <a:pt x="2" y="18"/>
                      <a:pt x="2" y="12"/>
                      <a:pt x="10" y="14"/>
                    </a:cubicBezTo>
                    <a:cubicBezTo>
                      <a:pt x="12" y="14"/>
                      <a:pt x="10" y="11"/>
                      <a:pt x="10" y="12"/>
                    </a:cubicBezTo>
                    <a:cubicBezTo>
                      <a:pt x="13" y="7"/>
                      <a:pt x="21" y="6"/>
                      <a:pt x="28" y="4"/>
                    </a:cubicBezTo>
                    <a:cubicBezTo>
                      <a:pt x="30" y="3"/>
                      <a:pt x="30" y="0"/>
                      <a:pt x="34" y="1"/>
                    </a:cubicBezTo>
                    <a:cubicBezTo>
                      <a:pt x="34" y="3"/>
                      <a:pt x="36" y="2"/>
                      <a:pt x="37" y="3"/>
                    </a:cubicBezTo>
                    <a:cubicBezTo>
                      <a:pt x="37" y="7"/>
                      <a:pt x="34" y="10"/>
                      <a:pt x="41" y="10"/>
                    </a:cubicBezTo>
                    <a:cubicBezTo>
                      <a:pt x="41" y="12"/>
                      <a:pt x="39" y="11"/>
                      <a:pt x="37" y="12"/>
                    </a:cubicBezTo>
                    <a:cubicBezTo>
                      <a:pt x="37" y="13"/>
                      <a:pt x="40" y="14"/>
                      <a:pt x="41" y="14"/>
                    </a:cubicBezTo>
                    <a:cubicBezTo>
                      <a:pt x="43" y="13"/>
                      <a:pt x="42" y="10"/>
                      <a:pt x="43" y="10"/>
                    </a:cubicBezTo>
                    <a:cubicBezTo>
                      <a:pt x="47" y="8"/>
                      <a:pt x="50" y="9"/>
                      <a:pt x="54" y="8"/>
                    </a:cubicBezTo>
                    <a:cubicBezTo>
                      <a:pt x="56" y="11"/>
                      <a:pt x="60" y="12"/>
                      <a:pt x="60" y="17"/>
                    </a:cubicBezTo>
                    <a:cubicBezTo>
                      <a:pt x="64" y="17"/>
                      <a:pt x="62" y="12"/>
                      <a:pt x="67" y="14"/>
                    </a:cubicBezTo>
                    <a:cubicBezTo>
                      <a:pt x="69" y="12"/>
                      <a:pt x="71" y="10"/>
                      <a:pt x="73" y="8"/>
                    </a:cubicBezTo>
                    <a:cubicBezTo>
                      <a:pt x="74" y="9"/>
                      <a:pt x="76" y="10"/>
                      <a:pt x="79" y="10"/>
                    </a:cubicBezTo>
                    <a:cubicBezTo>
                      <a:pt x="80" y="13"/>
                      <a:pt x="79" y="15"/>
                      <a:pt x="80" y="17"/>
                    </a:cubicBezTo>
                    <a:cubicBezTo>
                      <a:pt x="81" y="20"/>
                      <a:pt x="86" y="20"/>
                      <a:pt x="84" y="25"/>
                    </a:cubicBezTo>
                    <a:cubicBezTo>
                      <a:pt x="88" y="24"/>
                      <a:pt x="88" y="20"/>
                      <a:pt x="92" y="19"/>
                    </a:cubicBezTo>
                    <a:cubicBezTo>
                      <a:pt x="91" y="17"/>
                      <a:pt x="87" y="17"/>
                      <a:pt x="86" y="16"/>
                    </a:cubicBezTo>
                    <a:cubicBezTo>
                      <a:pt x="84" y="12"/>
                      <a:pt x="87" y="9"/>
                      <a:pt x="86" y="4"/>
                    </a:cubicBezTo>
                    <a:cubicBezTo>
                      <a:pt x="89" y="5"/>
                      <a:pt x="90" y="2"/>
                      <a:pt x="93" y="3"/>
                    </a:cubicBezTo>
                    <a:cubicBezTo>
                      <a:pt x="94" y="6"/>
                      <a:pt x="98" y="11"/>
                      <a:pt x="101" y="16"/>
                    </a:cubicBezTo>
                    <a:cubicBezTo>
                      <a:pt x="101" y="16"/>
                      <a:pt x="105" y="24"/>
                      <a:pt x="106" y="19"/>
                    </a:cubicBezTo>
                    <a:cubicBezTo>
                      <a:pt x="109" y="20"/>
                      <a:pt x="107" y="25"/>
                      <a:pt x="110" y="25"/>
                    </a:cubicBezTo>
                    <a:cubicBezTo>
                      <a:pt x="110" y="28"/>
                      <a:pt x="110" y="30"/>
                      <a:pt x="108" y="31"/>
                    </a:cubicBezTo>
                    <a:cubicBezTo>
                      <a:pt x="109" y="34"/>
                      <a:pt x="116" y="32"/>
                      <a:pt x="114" y="38"/>
                    </a:cubicBezTo>
                    <a:cubicBezTo>
                      <a:pt x="121" y="34"/>
                      <a:pt x="121" y="41"/>
                      <a:pt x="131" y="40"/>
                    </a:cubicBezTo>
                    <a:cubicBezTo>
                      <a:pt x="127" y="47"/>
                      <a:pt x="135" y="44"/>
                      <a:pt x="136" y="45"/>
                    </a:cubicBezTo>
                    <a:cubicBezTo>
                      <a:pt x="137" y="46"/>
                      <a:pt x="133" y="51"/>
                      <a:pt x="138" y="49"/>
                    </a:cubicBezTo>
                    <a:cubicBezTo>
                      <a:pt x="135" y="58"/>
                      <a:pt x="131" y="47"/>
                      <a:pt x="123" y="49"/>
                    </a:cubicBezTo>
                    <a:cubicBezTo>
                      <a:pt x="121" y="56"/>
                      <a:pt x="130" y="54"/>
                      <a:pt x="127" y="62"/>
                    </a:cubicBezTo>
                    <a:cubicBezTo>
                      <a:pt x="120" y="64"/>
                      <a:pt x="112" y="66"/>
                      <a:pt x="106" y="62"/>
                    </a:cubicBezTo>
                    <a:cubicBezTo>
                      <a:pt x="100" y="58"/>
                      <a:pt x="88" y="57"/>
                      <a:pt x="80" y="62"/>
                    </a:cubicBezTo>
                    <a:cubicBezTo>
                      <a:pt x="78" y="63"/>
                      <a:pt x="76" y="62"/>
                      <a:pt x="71" y="64"/>
                    </a:cubicBezTo>
                    <a:cubicBezTo>
                      <a:pt x="69" y="65"/>
                      <a:pt x="69" y="66"/>
                      <a:pt x="69" y="68"/>
                    </a:cubicBezTo>
                    <a:cubicBezTo>
                      <a:pt x="64" y="65"/>
                      <a:pt x="54" y="70"/>
                      <a:pt x="45" y="68"/>
                    </a:cubicBezTo>
                    <a:cubicBezTo>
                      <a:pt x="43" y="64"/>
                      <a:pt x="40" y="61"/>
                      <a:pt x="37" y="57"/>
                    </a:cubicBezTo>
                    <a:cubicBezTo>
                      <a:pt x="32" y="56"/>
                      <a:pt x="23" y="59"/>
                      <a:pt x="23" y="53"/>
                    </a:cubicBezTo>
                    <a:cubicBezTo>
                      <a:pt x="21" y="53"/>
                      <a:pt x="21" y="54"/>
                      <a:pt x="21" y="55"/>
                    </a:cubicBezTo>
                    <a:cubicBezTo>
                      <a:pt x="18" y="54"/>
                      <a:pt x="19" y="51"/>
                      <a:pt x="21" y="51"/>
                    </a:cubicBezTo>
                    <a:cubicBezTo>
                      <a:pt x="21" y="47"/>
                      <a:pt x="15" y="51"/>
                      <a:pt x="15" y="5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40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98" name="ísḷiḋê">
                <a:extLst>
                  <a:ext uri="{FF2B5EF4-FFF2-40B4-BE49-F238E27FC236}">
                    <a16:creationId xmlns:a16="http://schemas.microsoft.com/office/drawing/2014/main" id="{0EBEFF2C-E5BB-482D-B494-1EF9485D2681}"/>
                  </a:ext>
                </a:extLst>
              </p:cNvPr>
              <p:cNvSpPr/>
              <p:nvPr/>
            </p:nvSpPr>
            <p:spPr bwMode="auto">
              <a:xfrm>
                <a:off x="4079775" y="2490038"/>
                <a:ext cx="2626017" cy="3044936"/>
              </a:xfrm>
              <a:custGeom>
                <a:avLst/>
                <a:gdLst>
                  <a:gd name="T0" fmla="*/ 647 w 988"/>
                  <a:gd name="T1" fmla="*/ 75 h 1146"/>
                  <a:gd name="T2" fmla="*/ 582 w 988"/>
                  <a:gd name="T3" fmla="*/ 120 h 1146"/>
                  <a:gd name="T4" fmla="*/ 574 w 988"/>
                  <a:gd name="T5" fmla="*/ 187 h 1146"/>
                  <a:gd name="T6" fmla="*/ 654 w 988"/>
                  <a:gd name="T7" fmla="*/ 241 h 1146"/>
                  <a:gd name="T8" fmla="*/ 680 w 988"/>
                  <a:gd name="T9" fmla="*/ 168 h 1146"/>
                  <a:gd name="T10" fmla="*/ 748 w 988"/>
                  <a:gd name="T11" fmla="*/ 166 h 1146"/>
                  <a:gd name="T12" fmla="*/ 809 w 988"/>
                  <a:gd name="T13" fmla="*/ 183 h 1146"/>
                  <a:gd name="T14" fmla="*/ 833 w 988"/>
                  <a:gd name="T15" fmla="*/ 247 h 1146"/>
                  <a:gd name="T16" fmla="*/ 757 w 988"/>
                  <a:gd name="T17" fmla="*/ 274 h 1146"/>
                  <a:gd name="T18" fmla="*/ 804 w 988"/>
                  <a:gd name="T19" fmla="*/ 302 h 1146"/>
                  <a:gd name="T20" fmla="*/ 785 w 988"/>
                  <a:gd name="T21" fmla="*/ 312 h 1146"/>
                  <a:gd name="T22" fmla="*/ 701 w 988"/>
                  <a:gd name="T23" fmla="*/ 373 h 1146"/>
                  <a:gd name="T24" fmla="*/ 666 w 988"/>
                  <a:gd name="T25" fmla="*/ 478 h 1146"/>
                  <a:gd name="T26" fmla="*/ 593 w 988"/>
                  <a:gd name="T27" fmla="*/ 437 h 1146"/>
                  <a:gd name="T28" fmla="*/ 535 w 988"/>
                  <a:gd name="T29" fmla="*/ 515 h 1146"/>
                  <a:gd name="T30" fmla="*/ 600 w 988"/>
                  <a:gd name="T31" fmla="*/ 547 h 1146"/>
                  <a:gd name="T32" fmla="*/ 692 w 988"/>
                  <a:gd name="T33" fmla="*/ 608 h 1146"/>
                  <a:gd name="T34" fmla="*/ 766 w 988"/>
                  <a:gd name="T35" fmla="*/ 597 h 1146"/>
                  <a:gd name="T36" fmla="*/ 884 w 988"/>
                  <a:gd name="T37" fmla="*/ 647 h 1146"/>
                  <a:gd name="T38" fmla="*/ 988 w 988"/>
                  <a:gd name="T39" fmla="*/ 711 h 1146"/>
                  <a:gd name="T40" fmla="*/ 943 w 988"/>
                  <a:gd name="T41" fmla="*/ 854 h 1146"/>
                  <a:gd name="T42" fmla="*/ 885 w 988"/>
                  <a:gd name="T43" fmla="*/ 918 h 1146"/>
                  <a:gd name="T44" fmla="*/ 830 w 988"/>
                  <a:gd name="T45" fmla="*/ 979 h 1146"/>
                  <a:gd name="T46" fmla="*/ 779 w 988"/>
                  <a:gd name="T47" fmla="*/ 1037 h 1146"/>
                  <a:gd name="T48" fmla="*/ 757 w 988"/>
                  <a:gd name="T49" fmla="*/ 1082 h 1146"/>
                  <a:gd name="T50" fmla="*/ 716 w 988"/>
                  <a:gd name="T51" fmla="*/ 1126 h 1146"/>
                  <a:gd name="T52" fmla="*/ 703 w 988"/>
                  <a:gd name="T53" fmla="*/ 1065 h 1146"/>
                  <a:gd name="T54" fmla="*/ 735 w 988"/>
                  <a:gd name="T55" fmla="*/ 936 h 1146"/>
                  <a:gd name="T56" fmla="*/ 731 w 988"/>
                  <a:gd name="T57" fmla="*/ 813 h 1146"/>
                  <a:gd name="T58" fmla="*/ 666 w 988"/>
                  <a:gd name="T59" fmla="*/ 729 h 1146"/>
                  <a:gd name="T60" fmla="*/ 679 w 988"/>
                  <a:gd name="T61" fmla="*/ 660 h 1146"/>
                  <a:gd name="T62" fmla="*/ 621 w 988"/>
                  <a:gd name="T63" fmla="*/ 588 h 1146"/>
                  <a:gd name="T64" fmla="*/ 559 w 988"/>
                  <a:gd name="T65" fmla="*/ 550 h 1146"/>
                  <a:gd name="T66" fmla="*/ 464 w 988"/>
                  <a:gd name="T67" fmla="*/ 496 h 1146"/>
                  <a:gd name="T68" fmla="*/ 410 w 988"/>
                  <a:gd name="T69" fmla="*/ 440 h 1146"/>
                  <a:gd name="T70" fmla="*/ 410 w 988"/>
                  <a:gd name="T71" fmla="*/ 463 h 1146"/>
                  <a:gd name="T72" fmla="*/ 354 w 988"/>
                  <a:gd name="T73" fmla="*/ 392 h 1146"/>
                  <a:gd name="T74" fmla="*/ 319 w 988"/>
                  <a:gd name="T75" fmla="*/ 267 h 1146"/>
                  <a:gd name="T76" fmla="*/ 298 w 988"/>
                  <a:gd name="T77" fmla="*/ 233 h 1146"/>
                  <a:gd name="T78" fmla="*/ 244 w 988"/>
                  <a:gd name="T79" fmla="*/ 174 h 1146"/>
                  <a:gd name="T80" fmla="*/ 151 w 988"/>
                  <a:gd name="T81" fmla="*/ 144 h 1146"/>
                  <a:gd name="T82" fmla="*/ 105 w 988"/>
                  <a:gd name="T83" fmla="*/ 168 h 1146"/>
                  <a:gd name="T84" fmla="*/ 58 w 988"/>
                  <a:gd name="T85" fmla="*/ 198 h 1146"/>
                  <a:gd name="T86" fmla="*/ 24 w 988"/>
                  <a:gd name="T87" fmla="*/ 153 h 1146"/>
                  <a:gd name="T88" fmla="*/ 9 w 988"/>
                  <a:gd name="T89" fmla="*/ 97 h 1146"/>
                  <a:gd name="T90" fmla="*/ 28 w 988"/>
                  <a:gd name="T91" fmla="*/ 62 h 1146"/>
                  <a:gd name="T92" fmla="*/ 95 w 988"/>
                  <a:gd name="T93" fmla="*/ 21 h 1146"/>
                  <a:gd name="T94" fmla="*/ 255 w 988"/>
                  <a:gd name="T95" fmla="*/ 38 h 1146"/>
                  <a:gd name="T96" fmla="*/ 332 w 988"/>
                  <a:gd name="T97" fmla="*/ 41 h 1146"/>
                  <a:gd name="T98" fmla="*/ 451 w 988"/>
                  <a:gd name="T99" fmla="*/ 73 h 1146"/>
                  <a:gd name="T100" fmla="*/ 537 w 988"/>
                  <a:gd name="T101" fmla="*/ 53 h 1146"/>
                  <a:gd name="T102" fmla="*/ 561 w 988"/>
                  <a:gd name="T103" fmla="*/ 12 h 1146"/>
                  <a:gd name="T104" fmla="*/ 606 w 988"/>
                  <a:gd name="T105" fmla="*/ 51 h 1146"/>
                  <a:gd name="T106" fmla="*/ 324 w 988"/>
                  <a:gd name="T107" fmla="*/ 86 h 1146"/>
                  <a:gd name="T108" fmla="*/ 418 w 988"/>
                  <a:gd name="T109" fmla="*/ 135 h 1146"/>
                  <a:gd name="T110" fmla="*/ 403 w 988"/>
                  <a:gd name="T111" fmla="*/ 133 h 1146"/>
                  <a:gd name="T112" fmla="*/ 533 w 988"/>
                  <a:gd name="T113" fmla="*/ 250 h 1146"/>
                  <a:gd name="T114" fmla="*/ 576 w 988"/>
                  <a:gd name="T115" fmla="*/ 295 h 1146"/>
                  <a:gd name="T116" fmla="*/ 613 w 988"/>
                  <a:gd name="T117" fmla="*/ 271 h 1146"/>
                  <a:gd name="T118" fmla="*/ 606 w 988"/>
                  <a:gd name="T119" fmla="*/ 340 h 1146"/>
                  <a:gd name="T120" fmla="*/ 671 w 988"/>
                  <a:gd name="T121" fmla="*/ 317 h 1146"/>
                  <a:gd name="T122" fmla="*/ 653 w 988"/>
                  <a:gd name="T123" fmla="*/ 338 h 1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88" h="1146">
                    <a:moveTo>
                      <a:pt x="602" y="62"/>
                    </a:moveTo>
                    <a:cubicBezTo>
                      <a:pt x="603" y="66"/>
                      <a:pt x="608" y="59"/>
                      <a:pt x="606" y="68"/>
                    </a:cubicBezTo>
                    <a:cubicBezTo>
                      <a:pt x="608" y="68"/>
                      <a:pt x="610" y="68"/>
                      <a:pt x="612" y="68"/>
                    </a:cubicBezTo>
                    <a:cubicBezTo>
                      <a:pt x="614" y="66"/>
                      <a:pt x="616" y="63"/>
                      <a:pt x="615" y="58"/>
                    </a:cubicBezTo>
                    <a:cubicBezTo>
                      <a:pt x="618" y="57"/>
                      <a:pt x="619" y="56"/>
                      <a:pt x="619" y="53"/>
                    </a:cubicBezTo>
                    <a:cubicBezTo>
                      <a:pt x="625" y="55"/>
                      <a:pt x="620" y="47"/>
                      <a:pt x="626" y="49"/>
                    </a:cubicBezTo>
                    <a:cubicBezTo>
                      <a:pt x="626" y="45"/>
                      <a:pt x="626" y="40"/>
                      <a:pt x="626" y="36"/>
                    </a:cubicBezTo>
                    <a:cubicBezTo>
                      <a:pt x="633" y="35"/>
                      <a:pt x="636" y="34"/>
                      <a:pt x="641" y="36"/>
                    </a:cubicBezTo>
                    <a:cubicBezTo>
                      <a:pt x="643" y="37"/>
                      <a:pt x="642" y="40"/>
                      <a:pt x="643" y="41"/>
                    </a:cubicBezTo>
                    <a:cubicBezTo>
                      <a:pt x="644" y="42"/>
                      <a:pt x="646" y="41"/>
                      <a:pt x="647" y="41"/>
                    </a:cubicBezTo>
                    <a:cubicBezTo>
                      <a:pt x="649" y="42"/>
                      <a:pt x="650" y="45"/>
                      <a:pt x="653" y="45"/>
                    </a:cubicBezTo>
                    <a:cubicBezTo>
                      <a:pt x="653" y="51"/>
                      <a:pt x="650" y="53"/>
                      <a:pt x="647" y="55"/>
                    </a:cubicBezTo>
                    <a:cubicBezTo>
                      <a:pt x="651" y="57"/>
                      <a:pt x="649" y="64"/>
                      <a:pt x="654" y="66"/>
                    </a:cubicBezTo>
                    <a:cubicBezTo>
                      <a:pt x="653" y="70"/>
                      <a:pt x="648" y="71"/>
                      <a:pt x="647" y="75"/>
                    </a:cubicBezTo>
                    <a:cubicBezTo>
                      <a:pt x="644" y="75"/>
                      <a:pt x="642" y="78"/>
                      <a:pt x="641" y="75"/>
                    </a:cubicBezTo>
                    <a:cubicBezTo>
                      <a:pt x="638" y="77"/>
                      <a:pt x="638" y="82"/>
                      <a:pt x="636" y="84"/>
                    </a:cubicBezTo>
                    <a:cubicBezTo>
                      <a:pt x="634" y="83"/>
                      <a:pt x="637" y="79"/>
                      <a:pt x="628" y="81"/>
                    </a:cubicBezTo>
                    <a:cubicBezTo>
                      <a:pt x="628" y="79"/>
                      <a:pt x="631" y="79"/>
                      <a:pt x="632" y="79"/>
                    </a:cubicBezTo>
                    <a:cubicBezTo>
                      <a:pt x="628" y="73"/>
                      <a:pt x="621" y="81"/>
                      <a:pt x="615" y="79"/>
                    </a:cubicBezTo>
                    <a:cubicBezTo>
                      <a:pt x="617" y="85"/>
                      <a:pt x="615" y="83"/>
                      <a:pt x="615" y="90"/>
                    </a:cubicBezTo>
                    <a:cubicBezTo>
                      <a:pt x="613" y="90"/>
                      <a:pt x="614" y="88"/>
                      <a:pt x="613" y="86"/>
                    </a:cubicBezTo>
                    <a:cubicBezTo>
                      <a:pt x="609" y="87"/>
                      <a:pt x="610" y="93"/>
                      <a:pt x="604" y="92"/>
                    </a:cubicBezTo>
                    <a:cubicBezTo>
                      <a:pt x="605" y="94"/>
                      <a:pt x="608" y="93"/>
                      <a:pt x="608" y="96"/>
                    </a:cubicBezTo>
                    <a:cubicBezTo>
                      <a:pt x="608" y="99"/>
                      <a:pt x="606" y="100"/>
                      <a:pt x="606" y="103"/>
                    </a:cubicBezTo>
                    <a:cubicBezTo>
                      <a:pt x="602" y="99"/>
                      <a:pt x="596" y="110"/>
                      <a:pt x="595" y="109"/>
                    </a:cubicBezTo>
                    <a:cubicBezTo>
                      <a:pt x="594" y="108"/>
                      <a:pt x="591" y="106"/>
                      <a:pt x="591" y="112"/>
                    </a:cubicBezTo>
                    <a:cubicBezTo>
                      <a:pt x="589" y="112"/>
                      <a:pt x="586" y="112"/>
                      <a:pt x="584" y="112"/>
                    </a:cubicBezTo>
                    <a:cubicBezTo>
                      <a:pt x="581" y="113"/>
                      <a:pt x="582" y="117"/>
                      <a:pt x="582" y="120"/>
                    </a:cubicBezTo>
                    <a:cubicBezTo>
                      <a:pt x="579" y="118"/>
                      <a:pt x="578" y="118"/>
                      <a:pt x="578" y="122"/>
                    </a:cubicBezTo>
                    <a:cubicBezTo>
                      <a:pt x="574" y="118"/>
                      <a:pt x="573" y="121"/>
                      <a:pt x="569" y="122"/>
                    </a:cubicBezTo>
                    <a:cubicBezTo>
                      <a:pt x="570" y="123"/>
                      <a:pt x="571" y="126"/>
                      <a:pt x="571" y="129"/>
                    </a:cubicBezTo>
                    <a:cubicBezTo>
                      <a:pt x="566" y="125"/>
                      <a:pt x="568" y="130"/>
                      <a:pt x="565" y="135"/>
                    </a:cubicBezTo>
                    <a:cubicBezTo>
                      <a:pt x="563" y="139"/>
                      <a:pt x="558" y="143"/>
                      <a:pt x="557" y="151"/>
                    </a:cubicBezTo>
                    <a:cubicBezTo>
                      <a:pt x="553" y="154"/>
                      <a:pt x="551" y="159"/>
                      <a:pt x="548" y="163"/>
                    </a:cubicBezTo>
                    <a:cubicBezTo>
                      <a:pt x="548" y="166"/>
                      <a:pt x="550" y="163"/>
                      <a:pt x="550" y="163"/>
                    </a:cubicBezTo>
                    <a:cubicBezTo>
                      <a:pt x="552" y="163"/>
                      <a:pt x="551" y="164"/>
                      <a:pt x="552" y="165"/>
                    </a:cubicBezTo>
                    <a:cubicBezTo>
                      <a:pt x="553" y="165"/>
                      <a:pt x="555" y="168"/>
                      <a:pt x="556" y="168"/>
                    </a:cubicBezTo>
                    <a:cubicBezTo>
                      <a:pt x="557" y="169"/>
                      <a:pt x="559" y="164"/>
                      <a:pt x="563" y="168"/>
                    </a:cubicBezTo>
                    <a:cubicBezTo>
                      <a:pt x="564" y="169"/>
                      <a:pt x="565" y="170"/>
                      <a:pt x="567" y="170"/>
                    </a:cubicBezTo>
                    <a:cubicBezTo>
                      <a:pt x="567" y="173"/>
                      <a:pt x="567" y="175"/>
                      <a:pt x="567" y="178"/>
                    </a:cubicBezTo>
                    <a:cubicBezTo>
                      <a:pt x="567" y="180"/>
                      <a:pt x="570" y="179"/>
                      <a:pt x="571" y="181"/>
                    </a:cubicBezTo>
                    <a:cubicBezTo>
                      <a:pt x="572" y="183"/>
                      <a:pt x="575" y="183"/>
                      <a:pt x="574" y="187"/>
                    </a:cubicBezTo>
                    <a:cubicBezTo>
                      <a:pt x="584" y="186"/>
                      <a:pt x="591" y="189"/>
                      <a:pt x="597" y="187"/>
                    </a:cubicBezTo>
                    <a:cubicBezTo>
                      <a:pt x="598" y="194"/>
                      <a:pt x="606" y="192"/>
                      <a:pt x="610" y="196"/>
                    </a:cubicBezTo>
                    <a:cubicBezTo>
                      <a:pt x="611" y="197"/>
                      <a:pt x="611" y="196"/>
                      <a:pt x="612" y="198"/>
                    </a:cubicBezTo>
                    <a:cubicBezTo>
                      <a:pt x="612" y="201"/>
                      <a:pt x="614" y="198"/>
                      <a:pt x="613" y="198"/>
                    </a:cubicBezTo>
                    <a:cubicBezTo>
                      <a:pt x="616" y="198"/>
                      <a:pt x="616" y="201"/>
                      <a:pt x="617" y="202"/>
                    </a:cubicBezTo>
                    <a:cubicBezTo>
                      <a:pt x="620" y="203"/>
                      <a:pt x="624" y="201"/>
                      <a:pt x="623" y="206"/>
                    </a:cubicBezTo>
                    <a:cubicBezTo>
                      <a:pt x="633" y="205"/>
                      <a:pt x="638" y="209"/>
                      <a:pt x="647" y="209"/>
                    </a:cubicBezTo>
                    <a:cubicBezTo>
                      <a:pt x="647" y="215"/>
                      <a:pt x="646" y="221"/>
                      <a:pt x="649" y="224"/>
                    </a:cubicBezTo>
                    <a:cubicBezTo>
                      <a:pt x="649" y="224"/>
                      <a:pt x="651" y="227"/>
                      <a:pt x="651" y="226"/>
                    </a:cubicBezTo>
                    <a:cubicBezTo>
                      <a:pt x="651" y="228"/>
                      <a:pt x="649" y="230"/>
                      <a:pt x="649" y="230"/>
                    </a:cubicBezTo>
                    <a:cubicBezTo>
                      <a:pt x="650" y="232"/>
                      <a:pt x="651" y="230"/>
                      <a:pt x="653" y="232"/>
                    </a:cubicBezTo>
                    <a:cubicBezTo>
                      <a:pt x="653" y="232"/>
                      <a:pt x="649" y="237"/>
                      <a:pt x="654" y="235"/>
                    </a:cubicBezTo>
                    <a:cubicBezTo>
                      <a:pt x="653" y="237"/>
                      <a:pt x="652" y="238"/>
                      <a:pt x="653" y="241"/>
                    </a:cubicBezTo>
                    <a:cubicBezTo>
                      <a:pt x="653" y="243"/>
                      <a:pt x="654" y="242"/>
                      <a:pt x="654" y="241"/>
                    </a:cubicBezTo>
                    <a:cubicBezTo>
                      <a:pt x="657" y="241"/>
                      <a:pt x="655" y="244"/>
                      <a:pt x="656" y="245"/>
                    </a:cubicBezTo>
                    <a:cubicBezTo>
                      <a:pt x="657" y="245"/>
                      <a:pt x="659" y="244"/>
                      <a:pt x="660" y="245"/>
                    </a:cubicBezTo>
                    <a:cubicBezTo>
                      <a:pt x="662" y="247"/>
                      <a:pt x="669" y="247"/>
                      <a:pt x="675" y="245"/>
                    </a:cubicBezTo>
                    <a:cubicBezTo>
                      <a:pt x="677" y="237"/>
                      <a:pt x="677" y="233"/>
                      <a:pt x="675" y="226"/>
                    </a:cubicBezTo>
                    <a:cubicBezTo>
                      <a:pt x="676" y="224"/>
                      <a:pt x="672" y="225"/>
                      <a:pt x="671" y="224"/>
                    </a:cubicBezTo>
                    <a:cubicBezTo>
                      <a:pt x="669" y="221"/>
                      <a:pt x="674" y="215"/>
                      <a:pt x="667" y="217"/>
                    </a:cubicBezTo>
                    <a:cubicBezTo>
                      <a:pt x="669" y="215"/>
                      <a:pt x="672" y="215"/>
                      <a:pt x="671" y="211"/>
                    </a:cubicBezTo>
                    <a:cubicBezTo>
                      <a:pt x="679" y="213"/>
                      <a:pt x="678" y="207"/>
                      <a:pt x="684" y="207"/>
                    </a:cubicBezTo>
                    <a:cubicBezTo>
                      <a:pt x="687" y="208"/>
                      <a:pt x="685" y="203"/>
                      <a:pt x="686" y="202"/>
                    </a:cubicBezTo>
                    <a:cubicBezTo>
                      <a:pt x="686" y="202"/>
                      <a:pt x="691" y="204"/>
                      <a:pt x="692" y="202"/>
                    </a:cubicBezTo>
                    <a:cubicBezTo>
                      <a:pt x="687" y="194"/>
                      <a:pt x="694" y="186"/>
                      <a:pt x="690" y="181"/>
                    </a:cubicBezTo>
                    <a:cubicBezTo>
                      <a:pt x="690" y="179"/>
                      <a:pt x="687" y="181"/>
                      <a:pt x="688" y="181"/>
                    </a:cubicBezTo>
                    <a:cubicBezTo>
                      <a:pt x="685" y="179"/>
                      <a:pt x="688" y="175"/>
                      <a:pt x="682" y="176"/>
                    </a:cubicBezTo>
                    <a:cubicBezTo>
                      <a:pt x="683" y="172"/>
                      <a:pt x="680" y="172"/>
                      <a:pt x="680" y="168"/>
                    </a:cubicBezTo>
                    <a:cubicBezTo>
                      <a:pt x="680" y="164"/>
                      <a:pt x="682" y="162"/>
                      <a:pt x="686" y="163"/>
                    </a:cubicBezTo>
                    <a:cubicBezTo>
                      <a:pt x="683" y="161"/>
                      <a:pt x="688" y="150"/>
                      <a:pt x="680" y="150"/>
                    </a:cubicBezTo>
                    <a:cubicBezTo>
                      <a:pt x="682" y="148"/>
                      <a:pt x="682" y="147"/>
                      <a:pt x="682" y="144"/>
                    </a:cubicBezTo>
                    <a:cubicBezTo>
                      <a:pt x="682" y="144"/>
                      <a:pt x="680" y="143"/>
                      <a:pt x="680" y="142"/>
                    </a:cubicBezTo>
                    <a:cubicBezTo>
                      <a:pt x="681" y="142"/>
                      <a:pt x="683" y="142"/>
                      <a:pt x="682" y="140"/>
                    </a:cubicBezTo>
                    <a:cubicBezTo>
                      <a:pt x="682" y="139"/>
                      <a:pt x="680" y="138"/>
                      <a:pt x="680" y="137"/>
                    </a:cubicBezTo>
                    <a:cubicBezTo>
                      <a:pt x="680" y="134"/>
                      <a:pt x="684" y="130"/>
                      <a:pt x="680" y="129"/>
                    </a:cubicBezTo>
                    <a:cubicBezTo>
                      <a:pt x="681" y="126"/>
                      <a:pt x="696" y="125"/>
                      <a:pt x="694" y="131"/>
                    </a:cubicBezTo>
                    <a:cubicBezTo>
                      <a:pt x="701" y="131"/>
                      <a:pt x="711" y="133"/>
                      <a:pt x="714" y="127"/>
                    </a:cubicBezTo>
                    <a:cubicBezTo>
                      <a:pt x="718" y="132"/>
                      <a:pt x="728" y="132"/>
                      <a:pt x="727" y="142"/>
                    </a:cubicBezTo>
                    <a:cubicBezTo>
                      <a:pt x="732" y="142"/>
                      <a:pt x="737" y="142"/>
                      <a:pt x="742" y="142"/>
                    </a:cubicBezTo>
                    <a:cubicBezTo>
                      <a:pt x="741" y="145"/>
                      <a:pt x="743" y="146"/>
                      <a:pt x="746" y="146"/>
                    </a:cubicBezTo>
                    <a:cubicBezTo>
                      <a:pt x="746" y="150"/>
                      <a:pt x="745" y="153"/>
                      <a:pt x="746" y="157"/>
                    </a:cubicBezTo>
                    <a:cubicBezTo>
                      <a:pt x="746" y="161"/>
                      <a:pt x="751" y="165"/>
                      <a:pt x="748" y="166"/>
                    </a:cubicBezTo>
                    <a:cubicBezTo>
                      <a:pt x="748" y="169"/>
                      <a:pt x="751" y="168"/>
                      <a:pt x="753" y="168"/>
                    </a:cubicBezTo>
                    <a:cubicBezTo>
                      <a:pt x="752" y="174"/>
                      <a:pt x="760" y="171"/>
                      <a:pt x="755" y="176"/>
                    </a:cubicBezTo>
                    <a:cubicBezTo>
                      <a:pt x="763" y="177"/>
                      <a:pt x="765" y="173"/>
                      <a:pt x="772" y="174"/>
                    </a:cubicBezTo>
                    <a:cubicBezTo>
                      <a:pt x="772" y="172"/>
                      <a:pt x="771" y="171"/>
                      <a:pt x="770" y="170"/>
                    </a:cubicBezTo>
                    <a:cubicBezTo>
                      <a:pt x="771" y="166"/>
                      <a:pt x="773" y="166"/>
                      <a:pt x="776" y="168"/>
                    </a:cubicBezTo>
                    <a:cubicBezTo>
                      <a:pt x="773" y="162"/>
                      <a:pt x="780" y="163"/>
                      <a:pt x="781" y="161"/>
                    </a:cubicBezTo>
                    <a:cubicBezTo>
                      <a:pt x="782" y="159"/>
                      <a:pt x="779" y="159"/>
                      <a:pt x="779" y="159"/>
                    </a:cubicBezTo>
                    <a:cubicBezTo>
                      <a:pt x="779" y="157"/>
                      <a:pt x="783" y="156"/>
                      <a:pt x="787" y="155"/>
                    </a:cubicBezTo>
                    <a:cubicBezTo>
                      <a:pt x="783" y="159"/>
                      <a:pt x="786" y="159"/>
                      <a:pt x="790" y="165"/>
                    </a:cubicBezTo>
                    <a:cubicBezTo>
                      <a:pt x="793" y="167"/>
                      <a:pt x="795" y="172"/>
                      <a:pt x="802" y="172"/>
                    </a:cubicBezTo>
                    <a:cubicBezTo>
                      <a:pt x="801" y="174"/>
                      <a:pt x="798" y="173"/>
                      <a:pt x="798" y="176"/>
                    </a:cubicBezTo>
                    <a:cubicBezTo>
                      <a:pt x="799" y="178"/>
                      <a:pt x="802" y="178"/>
                      <a:pt x="802" y="181"/>
                    </a:cubicBezTo>
                    <a:cubicBezTo>
                      <a:pt x="804" y="182"/>
                      <a:pt x="803" y="178"/>
                      <a:pt x="804" y="178"/>
                    </a:cubicBezTo>
                    <a:cubicBezTo>
                      <a:pt x="808" y="176"/>
                      <a:pt x="802" y="185"/>
                      <a:pt x="809" y="183"/>
                    </a:cubicBezTo>
                    <a:cubicBezTo>
                      <a:pt x="806" y="188"/>
                      <a:pt x="810" y="190"/>
                      <a:pt x="805" y="194"/>
                    </a:cubicBezTo>
                    <a:cubicBezTo>
                      <a:pt x="806" y="198"/>
                      <a:pt x="811" y="196"/>
                      <a:pt x="813" y="198"/>
                    </a:cubicBezTo>
                    <a:cubicBezTo>
                      <a:pt x="813" y="199"/>
                      <a:pt x="810" y="201"/>
                      <a:pt x="811" y="202"/>
                    </a:cubicBezTo>
                    <a:cubicBezTo>
                      <a:pt x="812" y="203"/>
                      <a:pt x="815" y="203"/>
                      <a:pt x="817" y="204"/>
                    </a:cubicBezTo>
                    <a:cubicBezTo>
                      <a:pt x="818" y="204"/>
                      <a:pt x="819" y="207"/>
                      <a:pt x="820" y="207"/>
                    </a:cubicBezTo>
                    <a:cubicBezTo>
                      <a:pt x="823" y="209"/>
                      <a:pt x="827" y="210"/>
                      <a:pt x="830" y="213"/>
                    </a:cubicBezTo>
                    <a:cubicBezTo>
                      <a:pt x="832" y="214"/>
                      <a:pt x="834" y="206"/>
                      <a:pt x="835" y="211"/>
                    </a:cubicBezTo>
                    <a:cubicBezTo>
                      <a:pt x="835" y="216"/>
                      <a:pt x="831" y="216"/>
                      <a:pt x="826" y="217"/>
                    </a:cubicBezTo>
                    <a:cubicBezTo>
                      <a:pt x="829" y="220"/>
                      <a:pt x="835" y="222"/>
                      <a:pt x="841" y="222"/>
                    </a:cubicBezTo>
                    <a:cubicBezTo>
                      <a:pt x="840" y="225"/>
                      <a:pt x="842" y="226"/>
                      <a:pt x="845" y="226"/>
                    </a:cubicBezTo>
                    <a:cubicBezTo>
                      <a:pt x="844" y="230"/>
                      <a:pt x="845" y="232"/>
                      <a:pt x="848" y="232"/>
                    </a:cubicBezTo>
                    <a:cubicBezTo>
                      <a:pt x="847" y="234"/>
                      <a:pt x="846" y="237"/>
                      <a:pt x="846" y="241"/>
                    </a:cubicBezTo>
                    <a:cubicBezTo>
                      <a:pt x="843" y="242"/>
                      <a:pt x="839" y="242"/>
                      <a:pt x="835" y="245"/>
                    </a:cubicBezTo>
                    <a:cubicBezTo>
                      <a:pt x="834" y="245"/>
                      <a:pt x="835" y="246"/>
                      <a:pt x="833" y="247"/>
                    </a:cubicBezTo>
                    <a:cubicBezTo>
                      <a:pt x="831" y="247"/>
                      <a:pt x="830" y="247"/>
                      <a:pt x="830" y="248"/>
                    </a:cubicBezTo>
                    <a:cubicBezTo>
                      <a:pt x="829" y="252"/>
                      <a:pt x="825" y="249"/>
                      <a:pt x="826" y="248"/>
                    </a:cubicBezTo>
                    <a:cubicBezTo>
                      <a:pt x="825" y="249"/>
                      <a:pt x="823" y="251"/>
                      <a:pt x="822" y="252"/>
                    </a:cubicBezTo>
                    <a:cubicBezTo>
                      <a:pt x="822" y="253"/>
                      <a:pt x="821" y="257"/>
                      <a:pt x="820" y="258"/>
                    </a:cubicBezTo>
                    <a:cubicBezTo>
                      <a:pt x="819" y="259"/>
                      <a:pt x="812" y="257"/>
                      <a:pt x="817" y="260"/>
                    </a:cubicBezTo>
                    <a:cubicBezTo>
                      <a:pt x="814" y="263"/>
                      <a:pt x="808" y="261"/>
                      <a:pt x="805" y="261"/>
                    </a:cubicBezTo>
                    <a:cubicBezTo>
                      <a:pt x="801" y="262"/>
                      <a:pt x="798" y="262"/>
                      <a:pt x="794" y="261"/>
                    </a:cubicBezTo>
                    <a:cubicBezTo>
                      <a:pt x="791" y="261"/>
                      <a:pt x="791" y="260"/>
                      <a:pt x="789" y="260"/>
                    </a:cubicBezTo>
                    <a:cubicBezTo>
                      <a:pt x="780" y="258"/>
                      <a:pt x="772" y="260"/>
                      <a:pt x="764" y="261"/>
                    </a:cubicBezTo>
                    <a:cubicBezTo>
                      <a:pt x="758" y="264"/>
                      <a:pt x="756" y="271"/>
                      <a:pt x="748" y="273"/>
                    </a:cubicBezTo>
                    <a:cubicBezTo>
                      <a:pt x="752" y="277"/>
                      <a:pt x="744" y="277"/>
                      <a:pt x="742" y="280"/>
                    </a:cubicBezTo>
                    <a:cubicBezTo>
                      <a:pt x="743" y="282"/>
                      <a:pt x="744" y="283"/>
                      <a:pt x="744" y="286"/>
                    </a:cubicBezTo>
                    <a:cubicBezTo>
                      <a:pt x="747" y="284"/>
                      <a:pt x="747" y="280"/>
                      <a:pt x="749" y="278"/>
                    </a:cubicBezTo>
                    <a:cubicBezTo>
                      <a:pt x="751" y="277"/>
                      <a:pt x="757" y="278"/>
                      <a:pt x="757" y="274"/>
                    </a:cubicBezTo>
                    <a:cubicBezTo>
                      <a:pt x="757" y="268"/>
                      <a:pt x="760" y="279"/>
                      <a:pt x="761" y="271"/>
                    </a:cubicBezTo>
                    <a:cubicBezTo>
                      <a:pt x="763" y="269"/>
                      <a:pt x="764" y="273"/>
                      <a:pt x="764" y="273"/>
                    </a:cubicBezTo>
                    <a:cubicBezTo>
                      <a:pt x="766" y="272"/>
                      <a:pt x="765" y="269"/>
                      <a:pt x="766" y="269"/>
                    </a:cubicBezTo>
                    <a:cubicBezTo>
                      <a:pt x="770" y="268"/>
                      <a:pt x="773" y="269"/>
                      <a:pt x="779" y="269"/>
                    </a:cubicBezTo>
                    <a:cubicBezTo>
                      <a:pt x="780" y="271"/>
                      <a:pt x="781" y="270"/>
                      <a:pt x="781" y="269"/>
                    </a:cubicBezTo>
                    <a:cubicBezTo>
                      <a:pt x="784" y="268"/>
                      <a:pt x="784" y="279"/>
                      <a:pt x="779" y="276"/>
                    </a:cubicBezTo>
                    <a:cubicBezTo>
                      <a:pt x="784" y="281"/>
                      <a:pt x="776" y="282"/>
                      <a:pt x="777" y="289"/>
                    </a:cubicBezTo>
                    <a:cubicBezTo>
                      <a:pt x="778" y="291"/>
                      <a:pt x="779" y="292"/>
                      <a:pt x="779" y="295"/>
                    </a:cubicBezTo>
                    <a:cubicBezTo>
                      <a:pt x="781" y="294"/>
                      <a:pt x="783" y="293"/>
                      <a:pt x="783" y="295"/>
                    </a:cubicBezTo>
                    <a:cubicBezTo>
                      <a:pt x="783" y="297"/>
                      <a:pt x="785" y="296"/>
                      <a:pt x="787" y="297"/>
                    </a:cubicBezTo>
                    <a:cubicBezTo>
                      <a:pt x="788" y="297"/>
                      <a:pt x="790" y="300"/>
                      <a:pt x="790" y="301"/>
                    </a:cubicBezTo>
                    <a:cubicBezTo>
                      <a:pt x="791" y="301"/>
                      <a:pt x="793" y="300"/>
                      <a:pt x="794" y="301"/>
                    </a:cubicBezTo>
                    <a:cubicBezTo>
                      <a:pt x="795" y="301"/>
                      <a:pt x="796" y="302"/>
                      <a:pt x="796" y="302"/>
                    </a:cubicBezTo>
                    <a:cubicBezTo>
                      <a:pt x="799" y="303"/>
                      <a:pt x="801" y="298"/>
                      <a:pt x="804" y="302"/>
                    </a:cubicBezTo>
                    <a:cubicBezTo>
                      <a:pt x="806" y="303"/>
                      <a:pt x="804" y="299"/>
                      <a:pt x="805" y="299"/>
                    </a:cubicBezTo>
                    <a:cubicBezTo>
                      <a:pt x="806" y="298"/>
                      <a:pt x="809" y="299"/>
                      <a:pt x="809" y="299"/>
                    </a:cubicBezTo>
                    <a:cubicBezTo>
                      <a:pt x="810" y="297"/>
                      <a:pt x="808" y="295"/>
                      <a:pt x="809" y="293"/>
                    </a:cubicBezTo>
                    <a:cubicBezTo>
                      <a:pt x="812" y="292"/>
                      <a:pt x="813" y="295"/>
                      <a:pt x="813" y="297"/>
                    </a:cubicBezTo>
                    <a:cubicBezTo>
                      <a:pt x="814" y="300"/>
                      <a:pt x="819" y="298"/>
                      <a:pt x="817" y="304"/>
                    </a:cubicBezTo>
                    <a:cubicBezTo>
                      <a:pt x="814" y="305"/>
                      <a:pt x="813" y="302"/>
                      <a:pt x="811" y="302"/>
                    </a:cubicBezTo>
                    <a:cubicBezTo>
                      <a:pt x="808" y="303"/>
                      <a:pt x="808" y="307"/>
                      <a:pt x="805" y="308"/>
                    </a:cubicBezTo>
                    <a:cubicBezTo>
                      <a:pt x="804" y="309"/>
                      <a:pt x="801" y="308"/>
                      <a:pt x="800" y="308"/>
                    </a:cubicBezTo>
                    <a:cubicBezTo>
                      <a:pt x="796" y="309"/>
                      <a:pt x="797" y="313"/>
                      <a:pt x="790" y="312"/>
                    </a:cubicBezTo>
                    <a:cubicBezTo>
                      <a:pt x="787" y="311"/>
                      <a:pt x="788" y="316"/>
                      <a:pt x="787" y="317"/>
                    </a:cubicBezTo>
                    <a:cubicBezTo>
                      <a:pt x="786" y="318"/>
                      <a:pt x="784" y="316"/>
                      <a:pt x="785" y="315"/>
                    </a:cubicBezTo>
                    <a:cubicBezTo>
                      <a:pt x="781" y="318"/>
                      <a:pt x="782" y="322"/>
                      <a:pt x="776" y="321"/>
                    </a:cubicBezTo>
                    <a:cubicBezTo>
                      <a:pt x="779" y="317"/>
                      <a:pt x="775" y="319"/>
                      <a:pt x="776" y="314"/>
                    </a:cubicBezTo>
                    <a:cubicBezTo>
                      <a:pt x="779" y="312"/>
                      <a:pt x="781" y="308"/>
                      <a:pt x="785" y="312"/>
                    </a:cubicBezTo>
                    <a:cubicBezTo>
                      <a:pt x="786" y="306"/>
                      <a:pt x="782" y="306"/>
                      <a:pt x="779" y="304"/>
                    </a:cubicBezTo>
                    <a:cubicBezTo>
                      <a:pt x="775" y="303"/>
                      <a:pt x="772" y="310"/>
                      <a:pt x="768" y="310"/>
                    </a:cubicBezTo>
                    <a:cubicBezTo>
                      <a:pt x="768" y="310"/>
                      <a:pt x="763" y="311"/>
                      <a:pt x="762" y="312"/>
                    </a:cubicBezTo>
                    <a:cubicBezTo>
                      <a:pt x="761" y="313"/>
                      <a:pt x="761" y="313"/>
                      <a:pt x="761" y="315"/>
                    </a:cubicBezTo>
                    <a:cubicBezTo>
                      <a:pt x="750" y="314"/>
                      <a:pt x="751" y="321"/>
                      <a:pt x="742" y="317"/>
                    </a:cubicBezTo>
                    <a:cubicBezTo>
                      <a:pt x="745" y="320"/>
                      <a:pt x="747" y="321"/>
                      <a:pt x="738" y="321"/>
                    </a:cubicBezTo>
                    <a:cubicBezTo>
                      <a:pt x="734" y="324"/>
                      <a:pt x="733" y="334"/>
                      <a:pt x="738" y="336"/>
                    </a:cubicBezTo>
                    <a:cubicBezTo>
                      <a:pt x="738" y="340"/>
                      <a:pt x="733" y="338"/>
                      <a:pt x="735" y="343"/>
                    </a:cubicBezTo>
                    <a:cubicBezTo>
                      <a:pt x="733" y="344"/>
                      <a:pt x="731" y="343"/>
                      <a:pt x="729" y="343"/>
                    </a:cubicBezTo>
                    <a:cubicBezTo>
                      <a:pt x="727" y="344"/>
                      <a:pt x="727" y="346"/>
                      <a:pt x="725" y="347"/>
                    </a:cubicBezTo>
                    <a:cubicBezTo>
                      <a:pt x="722" y="349"/>
                      <a:pt x="717" y="348"/>
                      <a:pt x="714" y="351"/>
                    </a:cubicBezTo>
                    <a:cubicBezTo>
                      <a:pt x="713" y="352"/>
                      <a:pt x="711" y="353"/>
                      <a:pt x="710" y="355"/>
                    </a:cubicBezTo>
                    <a:cubicBezTo>
                      <a:pt x="708" y="357"/>
                      <a:pt x="708" y="361"/>
                      <a:pt x="705" y="364"/>
                    </a:cubicBezTo>
                    <a:cubicBezTo>
                      <a:pt x="703" y="366"/>
                      <a:pt x="699" y="366"/>
                      <a:pt x="701" y="373"/>
                    </a:cubicBezTo>
                    <a:cubicBezTo>
                      <a:pt x="697" y="373"/>
                      <a:pt x="697" y="368"/>
                      <a:pt x="694" y="368"/>
                    </a:cubicBezTo>
                    <a:cubicBezTo>
                      <a:pt x="692" y="368"/>
                      <a:pt x="692" y="371"/>
                      <a:pt x="690" y="371"/>
                    </a:cubicBezTo>
                    <a:cubicBezTo>
                      <a:pt x="697" y="379"/>
                      <a:pt x="696" y="385"/>
                      <a:pt x="697" y="396"/>
                    </a:cubicBezTo>
                    <a:cubicBezTo>
                      <a:pt x="693" y="394"/>
                      <a:pt x="695" y="398"/>
                      <a:pt x="694" y="399"/>
                    </a:cubicBezTo>
                    <a:cubicBezTo>
                      <a:pt x="693" y="400"/>
                      <a:pt x="690" y="399"/>
                      <a:pt x="690" y="399"/>
                    </a:cubicBezTo>
                    <a:cubicBezTo>
                      <a:pt x="688" y="401"/>
                      <a:pt x="688" y="402"/>
                      <a:pt x="686" y="403"/>
                    </a:cubicBezTo>
                    <a:cubicBezTo>
                      <a:pt x="684" y="405"/>
                      <a:pt x="682" y="408"/>
                      <a:pt x="680" y="409"/>
                    </a:cubicBezTo>
                    <a:cubicBezTo>
                      <a:pt x="678" y="410"/>
                      <a:pt x="675" y="408"/>
                      <a:pt x="673" y="411"/>
                    </a:cubicBezTo>
                    <a:cubicBezTo>
                      <a:pt x="669" y="412"/>
                      <a:pt x="667" y="416"/>
                      <a:pt x="666" y="420"/>
                    </a:cubicBezTo>
                    <a:cubicBezTo>
                      <a:pt x="661" y="420"/>
                      <a:pt x="662" y="426"/>
                      <a:pt x="656" y="425"/>
                    </a:cubicBezTo>
                    <a:cubicBezTo>
                      <a:pt x="658" y="432"/>
                      <a:pt x="652" y="446"/>
                      <a:pt x="660" y="446"/>
                    </a:cubicBezTo>
                    <a:cubicBezTo>
                      <a:pt x="656" y="453"/>
                      <a:pt x="663" y="453"/>
                      <a:pt x="662" y="463"/>
                    </a:cubicBezTo>
                    <a:cubicBezTo>
                      <a:pt x="662" y="465"/>
                      <a:pt x="664" y="464"/>
                      <a:pt x="666" y="465"/>
                    </a:cubicBezTo>
                    <a:cubicBezTo>
                      <a:pt x="663" y="470"/>
                      <a:pt x="666" y="470"/>
                      <a:pt x="666" y="478"/>
                    </a:cubicBezTo>
                    <a:cubicBezTo>
                      <a:pt x="662" y="478"/>
                      <a:pt x="659" y="479"/>
                      <a:pt x="658" y="481"/>
                    </a:cubicBezTo>
                    <a:cubicBezTo>
                      <a:pt x="655" y="481"/>
                      <a:pt x="657" y="478"/>
                      <a:pt x="656" y="476"/>
                    </a:cubicBezTo>
                    <a:cubicBezTo>
                      <a:pt x="655" y="474"/>
                      <a:pt x="652" y="475"/>
                      <a:pt x="651" y="474"/>
                    </a:cubicBezTo>
                    <a:cubicBezTo>
                      <a:pt x="650" y="473"/>
                      <a:pt x="651" y="469"/>
                      <a:pt x="647" y="470"/>
                    </a:cubicBezTo>
                    <a:cubicBezTo>
                      <a:pt x="648" y="466"/>
                      <a:pt x="650" y="462"/>
                      <a:pt x="643" y="461"/>
                    </a:cubicBezTo>
                    <a:cubicBezTo>
                      <a:pt x="646" y="452"/>
                      <a:pt x="642" y="453"/>
                      <a:pt x="641" y="444"/>
                    </a:cubicBezTo>
                    <a:cubicBezTo>
                      <a:pt x="640" y="444"/>
                      <a:pt x="639" y="446"/>
                      <a:pt x="638" y="446"/>
                    </a:cubicBezTo>
                    <a:cubicBezTo>
                      <a:pt x="638" y="445"/>
                      <a:pt x="638" y="443"/>
                      <a:pt x="638" y="442"/>
                    </a:cubicBezTo>
                    <a:cubicBezTo>
                      <a:pt x="635" y="443"/>
                      <a:pt x="625" y="445"/>
                      <a:pt x="623" y="442"/>
                    </a:cubicBezTo>
                    <a:cubicBezTo>
                      <a:pt x="621" y="441"/>
                      <a:pt x="621" y="439"/>
                      <a:pt x="619" y="439"/>
                    </a:cubicBezTo>
                    <a:cubicBezTo>
                      <a:pt x="618" y="438"/>
                      <a:pt x="615" y="441"/>
                      <a:pt x="612" y="440"/>
                    </a:cubicBezTo>
                    <a:cubicBezTo>
                      <a:pt x="612" y="440"/>
                      <a:pt x="619" y="434"/>
                      <a:pt x="612" y="437"/>
                    </a:cubicBezTo>
                    <a:cubicBezTo>
                      <a:pt x="611" y="437"/>
                      <a:pt x="612" y="438"/>
                      <a:pt x="610" y="439"/>
                    </a:cubicBezTo>
                    <a:cubicBezTo>
                      <a:pt x="605" y="439"/>
                      <a:pt x="597" y="439"/>
                      <a:pt x="593" y="437"/>
                    </a:cubicBezTo>
                    <a:cubicBezTo>
                      <a:pt x="589" y="436"/>
                      <a:pt x="592" y="443"/>
                      <a:pt x="591" y="446"/>
                    </a:cubicBezTo>
                    <a:cubicBezTo>
                      <a:pt x="581" y="444"/>
                      <a:pt x="569" y="444"/>
                      <a:pt x="557" y="442"/>
                    </a:cubicBezTo>
                    <a:cubicBezTo>
                      <a:pt x="556" y="443"/>
                      <a:pt x="556" y="444"/>
                      <a:pt x="554" y="444"/>
                    </a:cubicBezTo>
                    <a:cubicBezTo>
                      <a:pt x="552" y="445"/>
                      <a:pt x="552" y="448"/>
                      <a:pt x="550" y="448"/>
                    </a:cubicBezTo>
                    <a:cubicBezTo>
                      <a:pt x="548" y="448"/>
                      <a:pt x="549" y="450"/>
                      <a:pt x="548" y="452"/>
                    </a:cubicBezTo>
                    <a:cubicBezTo>
                      <a:pt x="546" y="452"/>
                      <a:pt x="543" y="451"/>
                      <a:pt x="541" y="452"/>
                    </a:cubicBezTo>
                    <a:cubicBezTo>
                      <a:pt x="539" y="452"/>
                      <a:pt x="539" y="456"/>
                      <a:pt x="535" y="455"/>
                    </a:cubicBezTo>
                    <a:cubicBezTo>
                      <a:pt x="536" y="459"/>
                      <a:pt x="533" y="468"/>
                      <a:pt x="537" y="468"/>
                    </a:cubicBezTo>
                    <a:cubicBezTo>
                      <a:pt x="535" y="471"/>
                      <a:pt x="534" y="474"/>
                      <a:pt x="531" y="476"/>
                    </a:cubicBezTo>
                    <a:cubicBezTo>
                      <a:pt x="532" y="481"/>
                      <a:pt x="531" y="486"/>
                      <a:pt x="531" y="491"/>
                    </a:cubicBezTo>
                    <a:cubicBezTo>
                      <a:pt x="532" y="493"/>
                      <a:pt x="533" y="494"/>
                      <a:pt x="533" y="496"/>
                    </a:cubicBezTo>
                    <a:cubicBezTo>
                      <a:pt x="533" y="501"/>
                      <a:pt x="535" y="506"/>
                      <a:pt x="531" y="509"/>
                    </a:cubicBezTo>
                    <a:cubicBezTo>
                      <a:pt x="531" y="512"/>
                      <a:pt x="536" y="510"/>
                      <a:pt x="537" y="511"/>
                    </a:cubicBezTo>
                    <a:cubicBezTo>
                      <a:pt x="537" y="512"/>
                      <a:pt x="535" y="514"/>
                      <a:pt x="535" y="515"/>
                    </a:cubicBezTo>
                    <a:cubicBezTo>
                      <a:pt x="535" y="514"/>
                      <a:pt x="537" y="517"/>
                      <a:pt x="537" y="517"/>
                    </a:cubicBezTo>
                    <a:cubicBezTo>
                      <a:pt x="538" y="519"/>
                      <a:pt x="540" y="517"/>
                      <a:pt x="541" y="519"/>
                    </a:cubicBezTo>
                    <a:cubicBezTo>
                      <a:pt x="541" y="519"/>
                      <a:pt x="540" y="522"/>
                      <a:pt x="541" y="522"/>
                    </a:cubicBezTo>
                    <a:cubicBezTo>
                      <a:pt x="541" y="523"/>
                      <a:pt x="542" y="522"/>
                      <a:pt x="543" y="522"/>
                    </a:cubicBezTo>
                    <a:cubicBezTo>
                      <a:pt x="543" y="523"/>
                      <a:pt x="542" y="526"/>
                      <a:pt x="543" y="526"/>
                    </a:cubicBezTo>
                    <a:cubicBezTo>
                      <a:pt x="544" y="527"/>
                      <a:pt x="548" y="530"/>
                      <a:pt x="548" y="534"/>
                    </a:cubicBezTo>
                    <a:cubicBezTo>
                      <a:pt x="563" y="535"/>
                      <a:pt x="571" y="531"/>
                      <a:pt x="578" y="534"/>
                    </a:cubicBezTo>
                    <a:cubicBezTo>
                      <a:pt x="580" y="533"/>
                      <a:pt x="580" y="531"/>
                      <a:pt x="582" y="530"/>
                    </a:cubicBezTo>
                    <a:cubicBezTo>
                      <a:pt x="583" y="528"/>
                      <a:pt x="586" y="525"/>
                      <a:pt x="587" y="521"/>
                    </a:cubicBezTo>
                    <a:cubicBezTo>
                      <a:pt x="588" y="519"/>
                      <a:pt x="590" y="517"/>
                      <a:pt x="587" y="517"/>
                    </a:cubicBezTo>
                    <a:cubicBezTo>
                      <a:pt x="592" y="511"/>
                      <a:pt x="605" y="507"/>
                      <a:pt x="615" y="511"/>
                    </a:cubicBezTo>
                    <a:cubicBezTo>
                      <a:pt x="611" y="516"/>
                      <a:pt x="610" y="523"/>
                      <a:pt x="606" y="528"/>
                    </a:cubicBezTo>
                    <a:cubicBezTo>
                      <a:pt x="604" y="533"/>
                      <a:pt x="609" y="533"/>
                      <a:pt x="608" y="537"/>
                    </a:cubicBezTo>
                    <a:cubicBezTo>
                      <a:pt x="604" y="538"/>
                      <a:pt x="602" y="542"/>
                      <a:pt x="600" y="547"/>
                    </a:cubicBezTo>
                    <a:cubicBezTo>
                      <a:pt x="600" y="548"/>
                      <a:pt x="600" y="549"/>
                      <a:pt x="598" y="548"/>
                    </a:cubicBezTo>
                    <a:cubicBezTo>
                      <a:pt x="598" y="553"/>
                      <a:pt x="607" y="547"/>
                      <a:pt x="604" y="554"/>
                    </a:cubicBezTo>
                    <a:cubicBezTo>
                      <a:pt x="608" y="554"/>
                      <a:pt x="610" y="551"/>
                      <a:pt x="615" y="552"/>
                    </a:cubicBezTo>
                    <a:cubicBezTo>
                      <a:pt x="614" y="556"/>
                      <a:pt x="619" y="555"/>
                      <a:pt x="619" y="558"/>
                    </a:cubicBezTo>
                    <a:cubicBezTo>
                      <a:pt x="629" y="554"/>
                      <a:pt x="630" y="561"/>
                      <a:pt x="641" y="560"/>
                    </a:cubicBezTo>
                    <a:cubicBezTo>
                      <a:pt x="637" y="564"/>
                      <a:pt x="644" y="570"/>
                      <a:pt x="638" y="573"/>
                    </a:cubicBezTo>
                    <a:cubicBezTo>
                      <a:pt x="641" y="577"/>
                      <a:pt x="639" y="588"/>
                      <a:pt x="638" y="593"/>
                    </a:cubicBezTo>
                    <a:cubicBezTo>
                      <a:pt x="638" y="596"/>
                      <a:pt x="641" y="597"/>
                      <a:pt x="645" y="597"/>
                    </a:cubicBezTo>
                    <a:cubicBezTo>
                      <a:pt x="644" y="601"/>
                      <a:pt x="649" y="600"/>
                      <a:pt x="649" y="603"/>
                    </a:cubicBezTo>
                    <a:cubicBezTo>
                      <a:pt x="649" y="605"/>
                      <a:pt x="655" y="603"/>
                      <a:pt x="654" y="606"/>
                    </a:cubicBezTo>
                    <a:cubicBezTo>
                      <a:pt x="661" y="601"/>
                      <a:pt x="672" y="607"/>
                      <a:pt x="677" y="604"/>
                    </a:cubicBezTo>
                    <a:cubicBezTo>
                      <a:pt x="677" y="606"/>
                      <a:pt x="677" y="607"/>
                      <a:pt x="677" y="608"/>
                    </a:cubicBezTo>
                    <a:cubicBezTo>
                      <a:pt x="680" y="608"/>
                      <a:pt x="686" y="604"/>
                      <a:pt x="686" y="610"/>
                    </a:cubicBezTo>
                    <a:cubicBezTo>
                      <a:pt x="688" y="609"/>
                      <a:pt x="689" y="608"/>
                      <a:pt x="692" y="608"/>
                    </a:cubicBezTo>
                    <a:cubicBezTo>
                      <a:pt x="693" y="607"/>
                      <a:pt x="694" y="606"/>
                      <a:pt x="695" y="604"/>
                    </a:cubicBezTo>
                    <a:cubicBezTo>
                      <a:pt x="696" y="603"/>
                      <a:pt x="697" y="605"/>
                      <a:pt x="697" y="603"/>
                    </a:cubicBezTo>
                    <a:cubicBezTo>
                      <a:pt x="697" y="600"/>
                      <a:pt x="700" y="604"/>
                      <a:pt x="701" y="601"/>
                    </a:cubicBezTo>
                    <a:cubicBezTo>
                      <a:pt x="701" y="600"/>
                      <a:pt x="701" y="597"/>
                      <a:pt x="701" y="597"/>
                    </a:cubicBezTo>
                    <a:cubicBezTo>
                      <a:pt x="702" y="596"/>
                      <a:pt x="703" y="599"/>
                      <a:pt x="703" y="599"/>
                    </a:cubicBezTo>
                    <a:cubicBezTo>
                      <a:pt x="704" y="598"/>
                      <a:pt x="705" y="596"/>
                      <a:pt x="707" y="595"/>
                    </a:cubicBezTo>
                    <a:cubicBezTo>
                      <a:pt x="708" y="594"/>
                      <a:pt x="711" y="592"/>
                      <a:pt x="714" y="589"/>
                    </a:cubicBezTo>
                    <a:cubicBezTo>
                      <a:pt x="715" y="589"/>
                      <a:pt x="716" y="588"/>
                      <a:pt x="716" y="586"/>
                    </a:cubicBezTo>
                    <a:cubicBezTo>
                      <a:pt x="718" y="588"/>
                      <a:pt x="737" y="589"/>
                      <a:pt x="727" y="591"/>
                    </a:cubicBezTo>
                    <a:cubicBezTo>
                      <a:pt x="728" y="594"/>
                      <a:pt x="732" y="593"/>
                      <a:pt x="735" y="593"/>
                    </a:cubicBezTo>
                    <a:cubicBezTo>
                      <a:pt x="736" y="593"/>
                      <a:pt x="736" y="591"/>
                      <a:pt x="736" y="589"/>
                    </a:cubicBezTo>
                    <a:cubicBezTo>
                      <a:pt x="741" y="589"/>
                      <a:pt x="746" y="589"/>
                      <a:pt x="751" y="589"/>
                    </a:cubicBezTo>
                    <a:cubicBezTo>
                      <a:pt x="749" y="595"/>
                      <a:pt x="759" y="593"/>
                      <a:pt x="764" y="595"/>
                    </a:cubicBezTo>
                    <a:cubicBezTo>
                      <a:pt x="765" y="595"/>
                      <a:pt x="764" y="597"/>
                      <a:pt x="766" y="597"/>
                    </a:cubicBezTo>
                    <a:cubicBezTo>
                      <a:pt x="768" y="597"/>
                      <a:pt x="768" y="599"/>
                      <a:pt x="770" y="599"/>
                    </a:cubicBezTo>
                    <a:cubicBezTo>
                      <a:pt x="774" y="599"/>
                      <a:pt x="775" y="597"/>
                      <a:pt x="777" y="597"/>
                    </a:cubicBezTo>
                    <a:cubicBezTo>
                      <a:pt x="787" y="596"/>
                      <a:pt x="796" y="598"/>
                      <a:pt x="805" y="599"/>
                    </a:cubicBezTo>
                    <a:cubicBezTo>
                      <a:pt x="805" y="602"/>
                      <a:pt x="807" y="606"/>
                      <a:pt x="807" y="603"/>
                    </a:cubicBezTo>
                    <a:cubicBezTo>
                      <a:pt x="809" y="603"/>
                      <a:pt x="808" y="604"/>
                      <a:pt x="807" y="604"/>
                    </a:cubicBezTo>
                    <a:cubicBezTo>
                      <a:pt x="807" y="609"/>
                      <a:pt x="812" y="605"/>
                      <a:pt x="815" y="608"/>
                    </a:cubicBezTo>
                    <a:cubicBezTo>
                      <a:pt x="815" y="609"/>
                      <a:pt x="814" y="612"/>
                      <a:pt x="815" y="612"/>
                    </a:cubicBezTo>
                    <a:cubicBezTo>
                      <a:pt x="817" y="613"/>
                      <a:pt x="820" y="611"/>
                      <a:pt x="822" y="612"/>
                    </a:cubicBezTo>
                    <a:cubicBezTo>
                      <a:pt x="821" y="616"/>
                      <a:pt x="823" y="617"/>
                      <a:pt x="826" y="619"/>
                    </a:cubicBezTo>
                    <a:cubicBezTo>
                      <a:pt x="829" y="622"/>
                      <a:pt x="832" y="624"/>
                      <a:pt x="833" y="629"/>
                    </a:cubicBezTo>
                    <a:cubicBezTo>
                      <a:pt x="845" y="628"/>
                      <a:pt x="850" y="634"/>
                      <a:pt x="859" y="630"/>
                    </a:cubicBezTo>
                    <a:cubicBezTo>
                      <a:pt x="857" y="638"/>
                      <a:pt x="870" y="630"/>
                      <a:pt x="867" y="638"/>
                    </a:cubicBezTo>
                    <a:cubicBezTo>
                      <a:pt x="873" y="635"/>
                      <a:pt x="873" y="643"/>
                      <a:pt x="878" y="644"/>
                    </a:cubicBezTo>
                    <a:cubicBezTo>
                      <a:pt x="880" y="644"/>
                      <a:pt x="880" y="649"/>
                      <a:pt x="884" y="647"/>
                    </a:cubicBezTo>
                    <a:cubicBezTo>
                      <a:pt x="878" y="652"/>
                      <a:pt x="886" y="651"/>
                      <a:pt x="885" y="657"/>
                    </a:cubicBezTo>
                    <a:cubicBezTo>
                      <a:pt x="885" y="660"/>
                      <a:pt x="889" y="659"/>
                      <a:pt x="891" y="660"/>
                    </a:cubicBezTo>
                    <a:cubicBezTo>
                      <a:pt x="892" y="661"/>
                      <a:pt x="891" y="666"/>
                      <a:pt x="895" y="664"/>
                    </a:cubicBezTo>
                    <a:cubicBezTo>
                      <a:pt x="888" y="671"/>
                      <a:pt x="904" y="673"/>
                      <a:pt x="899" y="679"/>
                    </a:cubicBezTo>
                    <a:cubicBezTo>
                      <a:pt x="902" y="678"/>
                      <a:pt x="904" y="679"/>
                      <a:pt x="904" y="683"/>
                    </a:cubicBezTo>
                    <a:cubicBezTo>
                      <a:pt x="914" y="681"/>
                      <a:pt x="926" y="684"/>
                      <a:pt x="930" y="692"/>
                    </a:cubicBezTo>
                    <a:cubicBezTo>
                      <a:pt x="939" y="692"/>
                      <a:pt x="944" y="695"/>
                      <a:pt x="954" y="694"/>
                    </a:cubicBezTo>
                    <a:cubicBezTo>
                      <a:pt x="955" y="695"/>
                      <a:pt x="951" y="696"/>
                      <a:pt x="951" y="696"/>
                    </a:cubicBezTo>
                    <a:cubicBezTo>
                      <a:pt x="953" y="699"/>
                      <a:pt x="965" y="697"/>
                      <a:pt x="971" y="698"/>
                    </a:cubicBezTo>
                    <a:cubicBezTo>
                      <a:pt x="971" y="699"/>
                      <a:pt x="974" y="699"/>
                      <a:pt x="975" y="699"/>
                    </a:cubicBezTo>
                    <a:cubicBezTo>
                      <a:pt x="975" y="703"/>
                      <a:pt x="979" y="702"/>
                      <a:pt x="981" y="703"/>
                    </a:cubicBezTo>
                    <a:cubicBezTo>
                      <a:pt x="981" y="704"/>
                      <a:pt x="980" y="706"/>
                      <a:pt x="981" y="707"/>
                    </a:cubicBezTo>
                    <a:cubicBezTo>
                      <a:pt x="981" y="708"/>
                      <a:pt x="984" y="706"/>
                      <a:pt x="984" y="707"/>
                    </a:cubicBezTo>
                    <a:cubicBezTo>
                      <a:pt x="986" y="708"/>
                      <a:pt x="984" y="712"/>
                      <a:pt x="988" y="711"/>
                    </a:cubicBezTo>
                    <a:cubicBezTo>
                      <a:pt x="988" y="730"/>
                      <a:pt x="988" y="749"/>
                      <a:pt x="988" y="768"/>
                    </a:cubicBezTo>
                    <a:cubicBezTo>
                      <a:pt x="980" y="766"/>
                      <a:pt x="988" y="779"/>
                      <a:pt x="981" y="776"/>
                    </a:cubicBezTo>
                    <a:cubicBezTo>
                      <a:pt x="980" y="782"/>
                      <a:pt x="979" y="788"/>
                      <a:pt x="979" y="795"/>
                    </a:cubicBezTo>
                    <a:cubicBezTo>
                      <a:pt x="979" y="798"/>
                      <a:pt x="982" y="805"/>
                      <a:pt x="981" y="813"/>
                    </a:cubicBezTo>
                    <a:cubicBezTo>
                      <a:pt x="981" y="813"/>
                      <a:pt x="979" y="814"/>
                      <a:pt x="979" y="815"/>
                    </a:cubicBezTo>
                    <a:cubicBezTo>
                      <a:pt x="978" y="816"/>
                      <a:pt x="979" y="818"/>
                      <a:pt x="979" y="819"/>
                    </a:cubicBezTo>
                    <a:cubicBezTo>
                      <a:pt x="978" y="820"/>
                      <a:pt x="973" y="821"/>
                      <a:pt x="975" y="828"/>
                    </a:cubicBezTo>
                    <a:cubicBezTo>
                      <a:pt x="971" y="829"/>
                      <a:pt x="969" y="832"/>
                      <a:pt x="966" y="834"/>
                    </a:cubicBezTo>
                    <a:cubicBezTo>
                      <a:pt x="965" y="835"/>
                      <a:pt x="967" y="838"/>
                      <a:pt x="966" y="839"/>
                    </a:cubicBezTo>
                    <a:cubicBezTo>
                      <a:pt x="965" y="840"/>
                      <a:pt x="962" y="839"/>
                      <a:pt x="962" y="839"/>
                    </a:cubicBezTo>
                    <a:cubicBezTo>
                      <a:pt x="961" y="840"/>
                      <a:pt x="963" y="843"/>
                      <a:pt x="962" y="843"/>
                    </a:cubicBezTo>
                    <a:cubicBezTo>
                      <a:pt x="960" y="844"/>
                      <a:pt x="955" y="843"/>
                      <a:pt x="954" y="847"/>
                    </a:cubicBezTo>
                    <a:cubicBezTo>
                      <a:pt x="954" y="849"/>
                      <a:pt x="951" y="848"/>
                      <a:pt x="947" y="850"/>
                    </a:cubicBezTo>
                    <a:cubicBezTo>
                      <a:pt x="946" y="851"/>
                      <a:pt x="944" y="854"/>
                      <a:pt x="943" y="854"/>
                    </a:cubicBezTo>
                    <a:cubicBezTo>
                      <a:pt x="942" y="854"/>
                      <a:pt x="941" y="852"/>
                      <a:pt x="940" y="852"/>
                    </a:cubicBezTo>
                    <a:cubicBezTo>
                      <a:pt x="940" y="852"/>
                      <a:pt x="939" y="854"/>
                      <a:pt x="938" y="854"/>
                    </a:cubicBezTo>
                    <a:cubicBezTo>
                      <a:pt x="935" y="854"/>
                      <a:pt x="934" y="855"/>
                      <a:pt x="934" y="858"/>
                    </a:cubicBezTo>
                    <a:cubicBezTo>
                      <a:pt x="927" y="855"/>
                      <a:pt x="923" y="863"/>
                      <a:pt x="919" y="865"/>
                    </a:cubicBezTo>
                    <a:cubicBezTo>
                      <a:pt x="918" y="866"/>
                      <a:pt x="916" y="865"/>
                      <a:pt x="915" y="865"/>
                    </a:cubicBezTo>
                    <a:cubicBezTo>
                      <a:pt x="914" y="866"/>
                      <a:pt x="912" y="868"/>
                      <a:pt x="912" y="869"/>
                    </a:cubicBezTo>
                    <a:cubicBezTo>
                      <a:pt x="911" y="870"/>
                      <a:pt x="908" y="872"/>
                      <a:pt x="908" y="873"/>
                    </a:cubicBezTo>
                    <a:cubicBezTo>
                      <a:pt x="907" y="874"/>
                      <a:pt x="911" y="878"/>
                      <a:pt x="906" y="877"/>
                    </a:cubicBezTo>
                    <a:cubicBezTo>
                      <a:pt x="907" y="885"/>
                      <a:pt x="903" y="889"/>
                      <a:pt x="904" y="897"/>
                    </a:cubicBezTo>
                    <a:cubicBezTo>
                      <a:pt x="899" y="895"/>
                      <a:pt x="902" y="901"/>
                      <a:pt x="900" y="903"/>
                    </a:cubicBezTo>
                    <a:cubicBezTo>
                      <a:pt x="900" y="903"/>
                      <a:pt x="897" y="902"/>
                      <a:pt x="897" y="903"/>
                    </a:cubicBezTo>
                    <a:cubicBezTo>
                      <a:pt x="896" y="904"/>
                      <a:pt x="900" y="906"/>
                      <a:pt x="897" y="906"/>
                    </a:cubicBezTo>
                    <a:cubicBezTo>
                      <a:pt x="894" y="906"/>
                      <a:pt x="894" y="914"/>
                      <a:pt x="889" y="914"/>
                    </a:cubicBezTo>
                    <a:cubicBezTo>
                      <a:pt x="889" y="914"/>
                      <a:pt x="886" y="917"/>
                      <a:pt x="885" y="918"/>
                    </a:cubicBezTo>
                    <a:cubicBezTo>
                      <a:pt x="883" y="920"/>
                      <a:pt x="881" y="926"/>
                      <a:pt x="876" y="929"/>
                    </a:cubicBezTo>
                    <a:cubicBezTo>
                      <a:pt x="876" y="931"/>
                      <a:pt x="876" y="934"/>
                      <a:pt x="876" y="936"/>
                    </a:cubicBezTo>
                    <a:cubicBezTo>
                      <a:pt x="873" y="938"/>
                      <a:pt x="870" y="939"/>
                      <a:pt x="871" y="944"/>
                    </a:cubicBezTo>
                    <a:cubicBezTo>
                      <a:pt x="867" y="944"/>
                      <a:pt x="864" y="944"/>
                      <a:pt x="861" y="944"/>
                    </a:cubicBezTo>
                    <a:cubicBezTo>
                      <a:pt x="861" y="945"/>
                      <a:pt x="864" y="945"/>
                      <a:pt x="865" y="946"/>
                    </a:cubicBezTo>
                    <a:cubicBezTo>
                      <a:pt x="865" y="948"/>
                      <a:pt x="862" y="947"/>
                      <a:pt x="859" y="947"/>
                    </a:cubicBezTo>
                    <a:cubicBezTo>
                      <a:pt x="857" y="949"/>
                      <a:pt x="856" y="951"/>
                      <a:pt x="856" y="955"/>
                    </a:cubicBezTo>
                    <a:cubicBezTo>
                      <a:pt x="853" y="953"/>
                      <a:pt x="852" y="953"/>
                      <a:pt x="852" y="957"/>
                    </a:cubicBezTo>
                    <a:cubicBezTo>
                      <a:pt x="850" y="957"/>
                      <a:pt x="851" y="954"/>
                      <a:pt x="850" y="953"/>
                    </a:cubicBezTo>
                    <a:cubicBezTo>
                      <a:pt x="847" y="953"/>
                      <a:pt x="845" y="953"/>
                      <a:pt x="845" y="951"/>
                    </a:cubicBezTo>
                    <a:cubicBezTo>
                      <a:pt x="843" y="952"/>
                      <a:pt x="843" y="955"/>
                      <a:pt x="839" y="955"/>
                    </a:cubicBezTo>
                    <a:cubicBezTo>
                      <a:pt x="838" y="959"/>
                      <a:pt x="842" y="960"/>
                      <a:pt x="843" y="964"/>
                    </a:cubicBezTo>
                    <a:cubicBezTo>
                      <a:pt x="843" y="969"/>
                      <a:pt x="836" y="972"/>
                      <a:pt x="841" y="975"/>
                    </a:cubicBezTo>
                    <a:cubicBezTo>
                      <a:pt x="840" y="980"/>
                      <a:pt x="831" y="975"/>
                      <a:pt x="830" y="979"/>
                    </a:cubicBezTo>
                    <a:cubicBezTo>
                      <a:pt x="827" y="979"/>
                      <a:pt x="829" y="982"/>
                      <a:pt x="828" y="983"/>
                    </a:cubicBezTo>
                    <a:cubicBezTo>
                      <a:pt x="826" y="984"/>
                      <a:pt x="819" y="983"/>
                      <a:pt x="820" y="988"/>
                    </a:cubicBezTo>
                    <a:cubicBezTo>
                      <a:pt x="816" y="985"/>
                      <a:pt x="803" y="985"/>
                      <a:pt x="802" y="990"/>
                    </a:cubicBezTo>
                    <a:cubicBezTo>
                      <a:pt x="802" y="992"/>
                      <a:pt x="804" y="991"/>
                      <a:pt x="804" y="990"/>
                    </a:cubicBezTo>
                    <a:cubicBezTo>
                      <a:pt x="808" y="990"/>
                      <a:pt x="803" y="995"/>
                      <a:pt x="800" y="994"/>
                    </a:cubicBezTo>
                    <a:cubicBezTo>
                      <a:pt x="801" y="998"/>
                      <a:pt x="794" y="1004"/>
                      <a:pt x="798" y="1005"/>
                    </a:cubicBezTo>
                    <a:cubicBezTo>
                      <a:pt x="798" y="1006"/>
                      <a:pt x="795" y="1007"/>
                      <a:pt x="794" y="1007"/>
                    </a:cubicBezTo>
                    <a:cubicBezTo>
                      <a:pt x="794" y="1007"/>
                      <a:pt x="792" y="1005"/>
                      <a:pt x="792" y="1005"/>
                    </a:cubicBezTo>
                    <a:cubicBezTo>
                      <a:pt x="791" y="1005"/>
                      <a:pt x="786" y="1010"/>
                      <a:pt x="787" y="1003"/>
                    </a:cubicBezTo>
                    <a:cubicBezTo>
                      <a:pt x="785" y="1004"/>
                      <a:pt x="784" y="1008"/>
                      <a:pt x="783" y="1005"/>
                    </a:cubicBezTo>
                    <a:cubicBezTo>
                      <a:pt x="780" y="1006"/>
                      <a:pt x="784" y="1016"/>
                      <a:pt x="785" y="1020"/>
                    </a:cubicBezTo>
                    <a:cubicBezTo>
                      <a:pt x="786" y="1025"/>
                      <a:pt x="782" y="1023"/>
                      <a:pt x="781" y="1028"/>
                    </a:cubicBezTo>
                    <a:cubicBezTo>
                      <a:pt x="781" y="1030"/>
                      <a:pt x="781" y="1034"/>
                      <a:pt x="776" y="1033"/>
                    </a:cubicBezTo>
                    <a:cubicBezTo>
                      <a:pt x="775" y="1035"/>
                      <a:pt x="779" y="1036"/>
                      <a:pt x="779" y="1037"/>
                    </a:cubicBezTo>
                    <a:cubicBezTo>
                      <a:pt x="780" y="1040"/>
                      <a:pt x="776" y="1036"/>
                      <a:pt x="776" y="1037"/>
                    </a:cubicBezTo>
                    <a:cubicBezTo>
                      <a:pt x="774" y="1038"/>
                      <a:pt x="774" y="1043"/>
                      <a:pt x="776" y="1042"/>
                    </a:cubicBezTo>
                    <a:cubicBezTo>
                      <a:pt x="775" y="1045"/>
                      <a:pt x="774" y="1043"/>
                      <a:pt x="772" y="1042"/>
                    </a:cubicBezTo>
                    <a:cubicBezTo>
                      <a:pt x="772" y="1042"/>
                      <a:pt x="771" y="1045"/>
                      <a:pt x="770" y="1044"/>
                    </a:cubicBezTo>
                    <a:cubicBezTo>
                      <a:pt x="767" y="1040"/>
                      <a:pt x="771" y="1045"/>
                      <a:pt x="768" y="1048"/>
                    </a:cubicBezTo>
                    <a:cubicBezTo>
                      <a:pt x="765" y="1051"/>
                      <a:pt x="764" y="1047"/>
                      <a:pt x="761" y="1050"/>
                    </a:cubicBezTo>
                    <a:cubicBezTo>
                      <a:pt x="758" y="1055"/>
                      <a:pt x="769" y="1054"/>
                      <a:pt x="762" y="1057"/>
                    </a:cubicBezTo>
                    <a:cubicBezTo>
                      <a:pt x="763" y="1059"/>
                      <a:pt x="766" y="1059"/>
                      <a:pt x="768" y="1059"/>
                    </a:cubicBezTo>
                    <a:cubicBezTo>
                      <a:pt x="767" y="1063"/>
                      <a:pt x="768" y="1065"/>
                      <a:pt x="772" y="1065"/>
                    </a:cubicBezTo>
                    <a:cubicBezTo>
                      <a:pt x="775" y="1069"/>
                      <a:pt x="768" y="1071"/>
                      <a:pt x="768" y="1072"/>
                    </a:cubicBezTo>
                    <a:cubicBezTo>
                      <a:pt x="768" y="1073"/>
                      <a:pt x="769" y="1075"/>
                      <a:pt x="770" y="1074"/>
                    </a:cubicBezTo>
                    <a:cubicBezTo>
                      <a:pt x="768" y="1077"/>
                      <a:pt x="769" y="1074"/>
                      <a:pt x="768" y="1074"/>
                    </a:cubicBezTo>
                    <a:cubicBezTo>
                      <a:pt x="765" y="1074"/>
                      <a:pt x="766" y="1078"/>
                      <a:pt x="761" y="1078"/>
                    </a:cubicBezTo>
                    <a:cubicBezTo>
                      <a:pt x="763" y="1081"/>
                      <a:pt x="762" y="1082"/>
                      <a:pt x="757" y="1082"/>
                    </a:cubicBezTo>
                    <a:cubicBezTo>
                      <a:pt x="758" y="1087"/>
                      <a:pt x="754" y="1086"/>
                      <a:pt x="755" y="1091"/>
                    </a:cubicBezTo>
                    <a:cubicBezTo>
                      <a:pt x="748" y="1092"/>
                      <a:pt x="756" y="1099"/>
                      <a:pt x="749" y="1095"/>
                    </a:cubicBezTo>
                    <a:cubicBezTo>
                      <a:pt x="750" y="1099"/>
                      <a:pt x="748" y="1103"/>
                      <a:pt x="749" y="1108"/>
                    </a:cubicBezTo>
                    <a:cubicBezTo>
                      <a:pt x="750" y="1109"/>
                      <a:pt x="751" y="1110"/>
                      <a:pt x="751" y="1110"/>
                    </a:cubicBezTo>
                    <a:cubicBezTo>
                      <a:pt x="751" y="1112"/>
                      <a:pt x="748" y="1113"/>
                      <a:pt x="751" y="1117"/>
                    </a:cubicBezTo>
                    <a:cubicBezTo>
                      <a:pt x="754" y="1119"/>
                      <a:pt x="751" y="1121"/>
                      <a:pt x="753" y="1126"/>
                    </a:cubicBezTo>
                    <a:cubicBezTo>
                      <a:pt x="755" y="1130"/>
                      <a:pt x="759" y="1132"/>
                      <a:pt x="761" y="1136"/>
                    </a:cubicBezTo>
                    <a:cubicBezTo>
                      <a:pt x="765" y="1139"/>
                      <a:pt x="768" y="1133"/>
                      <a:pt x="772" y="1137"/>
                    </a:cubicBezTo>
                    <a:cubicBezTo>
                      <a:pt x="773" y="1144"/>
                      <a:pt x="766" y="1140"/>
                      <a:pt x="762" y="1141"/>
                    </a:cubicBezTo>
                    <a:cubicBezTo>
                      <a:pt x="755" y="1143"/>
                      <a:pt x="746" y="1146"/>
                      <a:pt x="740" y="1145"/>
                    </a:cubicBezTo>
                    <a:cubicBezTo>
                      <a:pt x="740" y="1145"/>
                      <a:pt x="740" y="1142"/>
                      <a:pt x="740" y="1141"/>
                    </a:cubicBezTo>
                    <a:cubicBezTo>
                      <a:pt x="732" y="1143"/>
                      <a:pt x="730" y="1138"/>
                      <a:pt x="723" y="1137"/>
                    </a:cubicBezTo>
                    <a:cubicBezTo>
                      <a:pt x="723" y="1136"/>
                      <a:pt x="723" y="1134"/>
                      <a:pt x="723" y="1132"/>
                    </a:cubicBezTo>
                    <a:cubicBezTo>
                      <a:pt x="722" y="1127"/>
                      <a:pt x="716" y="1131"/>
                      <a:pt x="716" y="1126"/>
                    </a:cubicBezTo>
                    <a:cubicBezTo>
                      <a:pt x="716" y="1125"/>
                      <a:pt x="714" y="1124"/>
                      <a:pt x="714" y="1123"/>
                    </a:cubicBezTo>
                    <a:cubicBezTo>
                      <a:pt x="714" y="1121"/>
                      <a:pt x="712" y="1121"/>
                      <a:pt x="712" y="1121"/>
                    </a:cubicBezTo>
                    <a:cubicBezTo>
                      <a:pt x="712" y="1119"/>
                      <a:pt x="716" y="1115"/>
                      <a:pt x="712" y="1115"/>
                    </a:cubicBezTo>
                    <a:cubicBezTo>
                      <a:pt x="709" y="1115"/>
                      <a:pt x="712" y="1113"/>
                      <a:pt x="712" y="1111"/>
                    </a:cubicBezTo>
                    <a:cubicBezTo>
                      <a:pt x="712" y="1109"/>
                      <a:pt x="709" y="1109"/>
                      <a:pt x="708" y="1108"/>
                    </a:cubicBezTo>
                    <a:cubicBezTo>
                      <a:pt x="708" y="1106"/>
                      <a:pt x="711" y="1106"/>
                      <a:pt x="710" y="1104"/>
                    </a:cubicBezTo>
                    <a:cubicBezTo>
                      <a:pt x="710" y="1104"/>
                      <a:pt x="709" y="1103"/>
                      <a:pt x="708" y="1102"/>
                    </a:cubicBezTo>
                    <a:cubicBezTo>
                      <a:pt x="708" y="1100"/>
                      <a:pt x="707" y="1097"/>
                      <a:pt x="705" y="1096"/>
                    </a:cubicBezTo>
                    <a:cubicBezTo>
                      <a:pt x="704" y="1094"/>
                      <a:pt x="707" y="1093"/>
                      <a:pt x="707" y="1091"/>
                    </a:cubicBezTo>
                    <a:cubicBezTo>
                      <a:pt x="706" y="1090"/>
                      <a:pt x="703" y="1088"/>
                      <a:pt x="703" y="1089"/>
                    </a:cubicBezTo>
                    <a:cubicBezTo>
                      <a:pt x="703" y="1088"/>
                      <a:pt x="710" y="1085"/>
                      <a:pt x="705" y="1083"/>
                    </a:cubicBezTo>
                    <a:cubicBezTo>
                      <a:pt x="705" y="1082"/>
                      <a:pt x="707" y="1082"/>
                      <a:pt x="708" y="1082"/>
                    </a:cubicBezTo>
                    <a:cubicBezTo>
                      <a:pt x="708" y="1077"/>
                      <a:pt x="708" y="1073"/>
                      <a:pt x="708" y="1068"/>
                    </a:cubicBezTo>
                    <a:cubicBezTo>
                      <a:pt x="707" y="1067"/>
                      <a:pt x="705" y="1066"/>
                      <a:pt x="703" y="1065"/>
                    </a:cubicBezTo>
                    <a:cubicBezTo>
                      <a:pt x="705" y="1059"/>
                      <a:pt x="709" y="1054"/>
                      <a:pt x="707" y="1048"/>
                    </a:cubicBezTo>
                    <a:cubicBezTo>
                      <a:pt x="712" y="1050"/>
                      <a:pt x="711" y="1045"/>
                      <a:pt x="716" y="1046"/>
                    </a:cubicBezTo>
                    <a:cubicBezTo>
                      <a:pt x="716" y="1041"/>
                      <a:pt x="716" y="1035"/>
                      <a:pt x="716" y="1029"/>
                    </a:cubicBezTo>
                    <a:cubicBezTo>
                      <a:pt x="725" y="1030"/>
                      <a:pt x="721" y="1017"/>
                      <a:pt x="725" y="1013"/>
                    </a:cubicBezTo>
                    <a:cubicBezTo>
                      <a:pt x="724" y="1014"/>
                      <a:pt x="722" y="1015"/>
                      <a:pt x="721" y="1013"/>
                    </a:cubicBezTo>
                    <a:cubicBezTo>
                      <a:pt x="718" y="1014"/>
                      <a:pt x="716" y="1018"/>
                      <a:pt x="716" y="1024"/>
                    </a:cubicBezTo>
                    <a:cubicBezTo>
                      <a:pt x="713" y="1022"/>
                      <a:pt x="710" y="1021"/>
                      <a:pt x="710" y="1016"/>
                    </a:cubicBezTo>
                    <a:cubicBezTo>
                      <a:pt x="707" y="1014"/>
                      <a:pt x="716" y="1010"/>
                      <a:pt x="714" y="1009"/>
                    </a:cubicBezTo>
                    <a:cubicBezTo>
                      <a:pt x="710" y="1006"/>
                      <a:pt x="715" y="1010"/>
                      <a:pt x="718" y="1007"/>
                    </a:cubicBezTo>
                    <a:cubicBezTo>
                      <a:pt x="719" y="997"/>
                      <a:pt x="715" y="989"/>
                      <a:pt x="716" y="981"/>
                    </a:cubicBezTo>
                    <a:cubicBezTo>
                      <a:pt x="716" y="981"/>
                      <a:pt x="719" y="981"/>
                      <a:pt x="720" y="981"/>
                    </a:cubicBezTo>
                    <a:cubicBezTo>
                      <a:pt x="718" y="972"/>
                      <a:pt x="720" y="971"/>
                      <a:pt x="720" y="960"/>
                    </a:cubicBezTo>
                    <a:cubicBezTo>
                      <a:pt x="724" y="955"/>
                      <a:pt x="730" y="949"/>
                      <a:pt x="727" y="942"/>
                    </a:cubicBezTo>
                    <a:cubicBezTo>
                      <a:pt x="734" y="950"/>
                      <a:pt x="728" y="928"/>
                      <a:pt x="735" y="936"/>
                    </a:cubicBezTo>
                    <a:cubicBezTo>
                      <a:pt x="734" y="932"/>
                      <a:pt x="734" y="928"/>
                      <a:pt x="733" y="923"/>
                    </a:cubicBezTo>
                    <a:cubicBezTo>
                      <a:pt x="732" y="921"/>
                      <a:pt x="729" y="918"/>
                      <a:pt x="729" y="916"/>
                    </a:cubicBezTo>
                    <a:cubicBezTo>
                      <a:pt x="729" y="913"/>
                      <a:pt x="730" y="912"/>
                      <a:pt x="731" y="910"/>
                    </a:cubicBezTo>
                    <a:cubicBezTo>
                      <a:pt x="731" y="906"/>
                      <a:pt x="729" y="900"/>
                      <a:pt x="735" y="904"/>
                    </a:cubicBezTo>
                    <a:cubicBezTo>
                      <a:pt x="734" y="899"/>
                      <a:pt x="735" y="894"/>
                      <a:pt x="736" y="890"/>
                    </a:cubicBezTo>
                    <a:cubicBezTo>
                      <a:pt x="738" y="886"/>
                      <a:pt x="737" y="888"/>
                      <a:pt x="736" y="884"/>
                    </a:cubicBezTo>
                    <a:cubicBezTo>
                      <a:pt x="736" y="882"/>
                      <a:pt x="741" y="877"/>
                      <a:pt x="738" y="875"/>
                    </a:cubicBezTo>
                    <a:cubicBezTo>
                      <a:pt x="737" y="873"/>
                      <a:pt x="738" y="873"/>
                      <a:pt x="738" y="869"/>
                    </a:cubicBezTo>
                    <a:cubicBezTo>
                      <a:pt x="739" y="867"/>
                      <a:pt x="738" y="864"/>
                      <a:pt x="738" y="862"/>
                    </a:cubicBezTo>
                    <a:cubicBezTo>
                      <a:pt x="739" y="859"/>
                      <a:pt x="740" y="858"/>
                      <a:pt x="740" y="856"/>
                    </a:cubicBezTo>
                    <a:cubicBezTo>
                      <a:pt x="741" y="849"/>
                      <a:pt x="739" y="842"/>
                      <a:pt x="740" y="836"/>
                    </a:cubicBezTo>
                    <a:cubicBezTo>
                      <a:pt x="740" y="833"/>
                      <a:pt x="742" y="832"/>
                      <a:pt x="742" y="830"/>
                    </a:cubicBezTo>
                    <a:cubicBezTo>
                      <a:pt x="741" y="824"/>
                      <a:pt x="736" y="819"/>
                      <a:pt x="736" y="813"/>
                    </a:cubicBezTo>
                    <a:cubicBezTo>
                      <a:pt x="736" y="810"/>
                      <a:pt x="734" y="814"/>
                      <a:pt x="731" y="813"/>
                    </a:cubicBezTo>
                    <a:cubicBezTo>
                      <a:pt x="728" y="809"/>
                      <a:pt x="723" y="804"/>
                      <a:pt x="718" y="804"/>
                    </a:cubicBezTo>
                    <a:cubicBezTo>
                      <a:pt x="717" y="804"/>
                      <a:pt x="715" y="799"/>
                      <a:pt x="714" y="800"/>
                    </a:cubicBezTo>
                    <a:cubicBezTo>
                      <a:pt x="711" y="803"/>
                      <a:pt x="714" y="799"/>
                      <a:pt x="712" y="798"/>
                    </a:cubicBezTo>
                    <a:cubicBezTo>
                      <a:pt x="709" y="796"/>
                      <a:pt x="704" y="800"/>
                      <a:pt x="708" y="795"/>
                    </a:cubicBezTo>
                    <a:cubicBezTo>
                      <a:pt x="708" y="791"/>
                      <a:pt x="703" y="794"/>
                      <a:pt x="701" y="793"/>
                    </a:cubicBezTo>
                    <a:cubicBezTo>
                      <a:pt x="700" y="792"/>
                      <a:pt x="702" y="789"/>
                      <a:pt x="701" y="789"/>
                    </a:cubicBezTo>
                    <a:cubicBezTo>
                      <a:pt x="700" y="788"/>
                      <a:pt x="698" y="788"/>
                      <a:pt x="697" y="787"/>
                    </a:cubicBezTo>
                    <a:cubicBezTo>
                      <a:pt x="695" y="785"/>
                      <a:pt x="692" y="780"/>
                      <a:pt x="692" y="774"/>
                    </a:cubicBezTo>
                    <a:cubicBezTo>
                      <a:pt x="692" y="772"/>
                      <a:pt x="689" y="773"/>
                      <a:pt x="688" y="772"/>
                    </a:cubicBezTo>
                    <a:cubicBezTo>
                      <a:pt x="686" y="771"/>
                      <a:pt x="688" y="763"/>
                      <a:pt x="684" y="763"/>
                    </a:cubicBezTo>
                    <a:cubicBezTo>
                      <a:pt x="681" y="763"/>
                      <a:pt x="679" y="752"/>
                      <a:pt x="677" y="748"/>
                    </a:cubicBezTo>
                    <a:cubicBezTo>
                      <a:pt x="675" y="745"/>
                      <a:pt x="672" y="741"/>
                      <a:pt x="669" y="737"/>
                    </a:cubicBezTo>
                    <a:cubicBezTo>
                      <a:pt x="668" y="735"/>
                      <a:pt x="666" y="734"/>
                      <a:pt x="666" y="733"/>
                    </a:cubicBezTo>
                    <a:cubicBezTo>
                      <a:pt x="665" y="732"/>
                      <a:pt x="666" y="730"/>
                      <a:pt x="666" y="729"/>
                    </a:cubicBezTo>
                    <a:cubicBezTo>
                      <a:pt x="665" y="727"/>
                      <a:pt x="663" y="729"/>
                      <a:pt x="662" y="727"/>
                    </a:cubicBezTo>
                    <a:cubicBezTo>
                      <a:pt x="662" y="727"/>
                      <a:pt x="659" y="713"/>
                      <a:pt x="658" y="724"/>
                    </a:cubicBezTo>
                    <a:cubicBezTo>
                      <a:pt x="654" y="722"/>
                      <a:pt x="657" y="712"/>
                      <a:pt x="656" y="707"/>
                    </a:cubicBezTo>
                    <a:cubicBezTo>
                      <a:pt x="661" y="707"/>
                      <a:pt x="661" y="702"/>
                      <a:pt x="664" y="699"/>
                    </a:cubicBezTo>
                    <a:cubicBezTo>
                      <a:pt x="665" y="694"/>
                      <a:pt x="660" y="696"/>
                      <a:pt x="658" y="694"/>
                    </a:cubicBezTo>
                    <a:cubicBezTo>
                      <a:pt x="658" y="688"/>
                      <a:pt x="661" y="686"/>
                      <a:pt x="660" y="679"/>
                    </a:cubicBezTo>
                    <a:cubicBezTo>
                      <a:pt x="661" y="678"/>
                      <a:pt x="663" y="677"/>
                      <a:pt x="666" y="677"/>
                    </a:cubicBezTo>
                    <a:cubicBezTo>
                      <a:pt x="666" y="676"/>
                      <a:pt x="665" y="673"/>
                      <a:pt x="666" y="672"/>
                    </a:cubicBezTo>
                    <a:cubicBezTo>
                      <a:pt x="666" y="671"/>
                      <a:pt x="669" y="672"/>
                      <a:pt x="669" y="672"/>
                    </a:cubicBezTo>
                    <a:cubicBezTo>
                      <a:pt x="670" y="671"/>
                      <a:pt x="669" y="670"/>
                      <a:pt x="669" y="670"/>
                    </a:cubicBezTo>
                    <a:cubicBezTo>
                      <a:pt x="670" y="669"/>
                      <a:pt x="674" y="666"/>
                      <a:pt x="673" y="666"/>
                    </a:cubicBezTo>
                    <a:cubicBezTo>
                      <a:pt x="673" y="666"/>
                      <a:pt x="671" y="666"/>
                      <a:pt x="671" y="666"/>
                    </a:cubicBezTo>
                    <a:cubicBezTo>
                      <a:pt x="671" y="666"/>
                      <a:pt x="672" y="663"/>
                      <a:pt x="673" y="664"/>
                    </a:cubicBezTo>
                    <a:cubicBezTo>
                      <a:pt x="677" y="669"/>
                      <a:pt x="674" y="661"/>
                      <a:pt x="679" y="660"/>
                    </a:cubicBezTo>
                    <a:cubicBezTo>
                      <a:pt x="682" y="660"/>
                      <a:pt x="680" y="656"/>
                      <a:pt x="682" y="653"/>
                    </a:cubicBezTo>
                    <a:cubicBezTo>
                      <a:pt x="682" y="653"/>
                      <a:pt x="691" y="646"/>
                      <a:pt x="686" y="642"/>
                    </a:cubicBezTo>
                    <a:cubicBezTo>
                      <a:pt x="684" y="639"/>
                      <a:pt x="686" y="641"/>
                      <a:pt x="686" y="638"/>
                    </a:cubicBezTo>
                    <a:cubicBezTo>
                      <a:pt x="686" y="634"/>
                      <a:pt x="682" y="620"/>
                      <a:pt x="684" y="616"/>
                    </a:cubicBezTo>
                    <a:cubicBezTo>
                      <a:pt x="675" y="617"/>
                      <a:pt x="675" y="609"/>
                      <a:pt x="666" y="612"/>
                    </a:cubicBezTo>
                    <a:cubicBezTo>
                      <a:pt x="663" y="613"/>
                      <a:pt x="666" y="615"/>
                      <a:pt x="664" y="619"/>
                    </a:cubicBezTo>
                    <a:cubicBezTo>
                      <a:pt x="654" y="620"/>
                      <a:pt x="650" y="614"/>
                      <a:pt x="641" y="614"/>
                    </a:cubicBezTo>
                    <a:cubicBezTo>
                      <a:pt x="641" y="610"/>
                      <a:pt x="636" y="611"/>
                      <a:pt x="638" y="606"/>
                    </a:cubicBezTo>
                    <a:cubicBezTo>
                      <a:pt x="635" y="605"/>
                      <a:pt x="632" y="606"/>
                      <a:pt x="630" y="604"/>
                    </a:cubicBezTo>
                    <a:cubicBezTo>
                      <a:pt x="630" y="604"/>
                      <a:pt x="631" y="601"/>
                      <a:pt x="630" y="601"/>
                    </a:cubicBezTo>
                    <a:cubicBezTo>
                      <a:pt x="630" y="600"/>
                      <a:pt x="627" y="601"/>
                      <a:pt x="626" y="601"/>
                    </a:cubicBezTo>
                    <a:cubicBezTo>
                      <a:pt x="625" y="599"/>
                      <a:pt x="626" y="595"/>
                      <a:pt x="623" y="595"/>
                    </a:cubicBezTo>
                    <a:cubicBezTo>
                      <a:pt x="623" y="590"/>
                      <a:pt x="626" y="591"/>
                      <a:pt x="623" y="588"/>
                    </a:cubicBezTo>
                    <a:cubicBezTo>
                      <a:pt x="622" y="586"/>
                      <a:pt x="621" y="587"/>
                      <a:pt x="621" y="588"/>
                    </a:cubicBezTo>
                    <a:cubicBezTo>
                      <a:pt x="618" y="586"/>
                      <a:pt x="617" y="582"/>
                      <a:pt x="612" y="582"/>
                    </a:cubicBezTo>
                    <a:cubicBezTo>
                      <a:pt x="614" y="576"/>
                      <a:pt x="605" y="581"/>
                      <a:pt x="608" y="575"/>
                    </a:cubicBezTo>
                    <a:cubicBezTo>
                      <a:pt x="606" y="574"/>
                      <a:pt x="596" y="574"/>
                      <a:pt x="598" y="575"/>
                    </a:cubicBezTo>
                    <a:cubicBezTo>
                      <a:pt x="596" y="574"/>
                      <a:pt x="598" y="572"/>
                      <a:pt x="597" y="571"/>
                    </a:cubicBezTo>
                    <a:cubicBezTo>
                      <a:pt x="596" y="570"/>
                      <a:pt x="594" y="571"/>
                      <a:pt x="593" y="571"/>
                    </a:cubicBezTo>
                    <a:cubicBezTo>
                      <a:pt x="591" y="570"/>
                      <a:pt x="587" y="568"/>
                      <a:pt x="582" y="569"/>
                    </a:cubicBezTo>
                    <a:cubicBezTo>
                      <a:pt x="584" y="562"/>
                      <a:pt x="578" y="566"/>
                      <a:pt x="574" y="563"/>
                    </a:cubicBezTo>
                    <a:cubicBezTo>
                      <a:pt x="574" y="563"/>
                      <a:pt x="575" y="560"/>
                      <a:pt x="574" y="560"/>
                    </a:cubicBezTo>
                    <a:cubicBezTo>
                      <a:pt x="574" y="559"/>
                      <a:pt x="571" y="560"/>
                      <a:pt x="571" y="560"/>
                    </a:cubicBezTo>
                    <a:cubicBezTo>
                      <a:pt x="570" y="559"/>
                      <a:pt x="571" y="557"/>
                      <a:pt x="571" y="556"/>
                    </a:cubicBezTo>
                    <a:cubicBezTo>
                      <a:pt x="570" y="555"/>
                      <a:pt x="567" y="556"/>
                      <a:pt x="567" y="556"/>
                    </a:cubicBezTo>
                    <a:cubicBezTo>
                      <a:pt x="566" y="555"/>
                      <a:pt x="567" y="553"/>
                      <a:pt x="567" y="552"/>
                    </a:cubicBezTo>
                    <a:cubicBezTo>
                      <a:pt x="565" y="551"/>
                      <a:pt x="565" y="554"/>
                      <a:pt x="565" y="554"/>
                    </a:cubicBezTo>
                    <a:cubicBezTo>
                      <a:pt x="564" y="554"/>
                      <a:pt x="560" y="552"/>
                      <a:pt x="559" y="550"/>
                    </a:cubicBezTo>
                    <a:cubicBezTo>
                      <a:pt x="557" y="553"/>
                      <a:pt x="556" y="550"/>
                      <a:pt x="554" y="550"/>
                    </a:cubicBezTo>
                    <a:cubicBezTo>
                      <a:pt x="551" y="551"/>
                      <a:pt x="548" y="554"/>
                      <a:pt x="544" y="554"/>
                    </a:cubicBezTo>
                    <a:cubicBezTo>
                      <a:pt x="540" y="554"/>
                      <a:pt x="540" y="552"/>
                      <a:pt x="537" y="552"/>
                    </a:cubicBezTo>
                    <a:cubicBezTo>
                      <a:pt x="532" y="552"/>
                      <a:pt x="534" y="555"/>
                      <a:pt x="530" y="552"/>
                    </a:cubicBezTo>
                    <a:cubicBezTo>
                      <a:pt x="527" y="551"/>
                      <a:pt x="525" y="552"/>
                      <a:pt x="520" y="550"/>
                    </a:cubicBezTo>
                    <a:cubicBezTo>
                      <a:pt x="519" y="550"/>
                      <a:pt x="519" y="547"/>
                      <a:pt x="518" y="547"/>
                    </a:cubicBezTo>
                    <a:cubicBezTo>
                      <a:pt x="517" y="546"/>
                      <a:pt x="516" y="547"/>
                      <a:pt x="515" y="547"/>
                    </a:cubicBezTo>
                    <a:cubicBezTo>
                      <a:pt x="512" y="546"/>
                      <a:pt x="504" y="545"/>
                      <a:pt x="509" y="541"/>
                    </a:cubicBezTo>
                    <a:cubicBezTo>
                      <a:pt x="504" y="541"/>
                      <a:pt x="503" y="537"/>
                      <a:pt x="498" y="537"/>
                    </a:cubicBezTo>
                    <a:cubicBezTo>
                      <a:pt x="497" y="536"/>
                      <a:pt x="496" y="534"/>
                      <a:pt x="496" y="532"/>
                    </a:cubicBezTo>
                    <a:cubicBezTo>
                      <a:pt x="488" y="531"/>
                      <a:pt x="486" y="525"/>
                      <a:pt x="477" y="524"/>
                    </a:cubicBezTo>
                    <a:cubicBezTo>
                      <a:pt x="476" y="518"/>
                      <a:pt x="472" y="515"/>
                      <a:pt x="474" y="506"/>
                    </a:cubicBezTo>
                    <a:cubicBezTo>
                      <a:pt x="473" y="498"/>
                      <a:pt x="463" y="502"/>
                      <a:pt x="468" y="494"/>
                    </a:cubicBezTo>
                    <a:cubicBezTo>
                      <a:pt x="466" y="494"/>
                      <a:pt x="465" y="495"/>
                      <a:pt x="464" y="496"/>
                    </a:cubicBezTo>
                    <a:cubicBezTo>
                      <a:pt x="462" y="496"/>
                      <a:pt x="463" y="494"/>
                      <a:pt x="462" y="493"/>
                    </a:cubicBezTo>
                    <a:cubicBezTo>
                      <a:pt x="461" y="491"/>
                      <a:pt x="457" y="491"/>
                      <a:pt x="457" y="487"/>
                    </a:cubicBezTo>
                    <a:cubicBezTo>
                      <a:pt x="457" y="485"/>
                      <a:pt x="453" y="485"/>
                      <a:pt x="451" y="485"/>
                    </a:cubicBezTo>
                    <a:cubicBezTo>
                      <a:pt x="451" y="484"/>
                      <a:pt x="454" y="483"/>
                      <a:pt x="453" y="481"/>
                    </a:cubicBezTo>
                    <a:cubicBezTo>
                      <a:pt x="453" y="481"/>
                      <a:pt x="451" y="478"/>
                      <a:pt x="451" y="478"/>
                    </a:cubicBezTo>
                    <a:cubicBezTo>
                      <a:pt x="450" y="477"/>
                      <a:pt x="448" y="478"/>
                      <a:pt x="448" y="478"/>
                    </a:cubicBezTo>
                    <a:cubicBezTo>
                      <a:pt x="446" y="476"/>
                      <a:pt x="447" y="473"/>
                      <a:pt x="446" y="472"/>
                    </a:cubicBezTo>
                    <a:cubicBezTo>
                      <a:pt x="441" y="468"/>
                      <a:pt x="436" y="467"/>
                      <a:pt x="434" y="459"/>
                    </a:cubicBezTo>
                    <a:cubicBezTo>
                      <a:pt x="431" y="456"/>
                      <a:pt x="431" y="460"/>
                      <a:pt x="427" y="457"/>
                    </a:cubicBezTo>
                    <a:cubicBezTo>
                      <a:pt x="428" y="453"/>
                      <a:pt x="424" y="453"/>
                      <a:pt x="423" y="452"/>
                    </a:cubicBezTo>
                    <a:cubicBezTo>
                      <a:pt x="422" y="449"/>
                      <a:pt x="424" y="442"/>
                      <a:pt x="418" y="442"/>
                    </a:cubicBezTo>
                    <a:cubicBezTo>
                      <a:pt x="419" y="433"/>
                      <a:pt x="414" y="429"/>
                      <a:pt x="408" y="427"/>
                    </a:cubicBezTo>
                    <a:cubicBezTo>
                      <a:pt x="407" y="429"/>
                      <a:pt x="406" y="431"/>
                      <a:pt x="405" y="433"/>
                    </a:cubicBezTo>
                    <a:cubicBezTo>
                      <a:pt x="403" y="437"/>
                      <a:pt x="409" y="438"/>
                      <a:pt x="410" y="440"/>
                    </a:cubicBezTo>
                    <a:cubicBezTo>
                      <a:pt x="411" y="441"/>
                      <a:pt x="410" y="444"/>
                      <a:pt x="410" y="444"/>
                    </a:cubicBezTo>
                    <a:cubicBezTo>
                      <a:pt x="410" y="444"/>
                      <a:pt x="412" y="444"/>
                      <a:pt x="412" y="444"/>
                    </a:cubicBezTo>
                    <a:cubicBezTo>
                      <a:pt x="413" y="447"/>
                      <a:pt x="410" y="451"/>
                      <a:pt x="414" y="452"/>
                    </a:cubicBezTo>
                    <a:cubicBezTo>
                      <a:pt x="417" y="452"/>
                      <a:pt x="415" y="457"/>
                      <a:pt x="418" y="461"/>
                    </a:cubicBezTo>
                    <a:cubicBezTo>
                      <a:pt x="418" y="462"/>
                      <a:pt x="419" y="461"/>
                      <a:pt x="420" y="463"/>
                    </a:cubicBezTo>
                    <a:cubicBezTo>
                      <a:pt x="420" y="466"/>
                      <a:pt x="425" y="465"/>
                      <a:pt x="423" y="472"/>
                    </a:cubicBezTo>
                    <a:cubicBezTo>
                      <a:pt x="424" y="474"/>
                      <a:pt x="427" y="474"/>
                      <a:pt x="429" y="474"/>
                    </a:cubicBezTo>
                    <a:cubicBezTo>
                      <a:pt x="427" y="476"/>
                      <a:pt x="431" y="477"/>
                      <a:pt x="431" y="478"/>
                    </a:cubicBezTo>
                    <a:cubicBezTo>
                      <a:pt x="431" y="479"/>
                      <a:pt x="429" y="482"/>
                      <a:pt x="429" y="481"/>
                    </a:cubicBezTo>
                    <a:cubicBezTo>
                      <a:pt x="430" y="484"/>
                      <a:pt x="435" y="483"/>
                      <a:pt x="433" y="489"/>
                    </a:cubicBezTo>
                    <a:cubicBezTo>
                      <a:pt x="430" y="487"/>
                      <a:pt x="429" y="484"/>
                      <a:pt x="423" y="485"/>
                    </a:cubicBezTo>
                    <a:cubicBezTo>
                      <a:pt x="426" y="478"/>
                      <a:pt x="419" y="479"/>
                      <a:pt x="420" y="474"/>
                    </a:cubicBezTo>
                    <a:cubicBezTo>
                      <a:pt x="419" y="471"/>
                      <a:pt x="416" y="470"/>
                      <a:pt x="414" y="468"/>
                    </a:cubicBezTo>
                    <a:cubicBezTo>
                      <a:pt x="412" y="467"/>
                      <a:pt x="411" y="465"/>
                      <a:pt x="410" y="463"/>
                    </a:cubicBezTo>
                    <a:cubicBezTo>
                      <a:pt x="407" y="462"/>
                      <a:pt x="404" y="462"/>
                      <a:pt x="403" y="459"/>
                    </a:cubicBezTo>
                    <a:cubicBezTo>
                      <a:pt x="403" y="454"/>
                      <a:pt x="404" y="457"/>
                      <a:pt x="406" y="457"/>
                    </a:cubicBezTo>
                    <a:cubicBezTo>
                      <a:pt x="408" y="449"/>
                      <a:pt x="400" y="451"/>
                      <a:pt x="401" y="444"/>
                    </a:cubicBezTo>
                    <a:cubicBezTo>
                      <a:pt x="397" y="443"/>
                      <a:pt x="396" y="440"/>
                      <a:pt x="392" y="440"/>
                    </a:cubicBezTo>
                    <a:cubicBezTo>
                      <a:pt x="392" y="436"/>
                      <a:pt x="395" y="436"/>
                      <a:pt x="392" y="431"/>
                    </a:cubicBezTo>
                    <a:cubicBezTo>
                      <a:pt x="391" y="430"/>
                      <a:pt x="390" y="429"/>
                      <a:pt x="390" y="429"/>
                    </a:cubicBezTo>
                    <a:cubicBezTo>
                      <a:pt x="388" y="425"/>
                      <a:pt x="389" y="419"/>
                      <a:pt x="380" y="420"/>
                    </a:cubicBezTo>
                    <a:cubicBezTo>
                      <a:pt x="382" y="418"/>
                      <a:pt x="382" y="417"/>
                      <a:pt x="380" y="414"/>
                    </a:cubicBezTo>
                    <a:cubicBezTo>
                      <a:pt x="380" y="414"/>
                      <a:pt x="379" y="411"/>
                      <a:pt x="379" y="411"/>
                    </a:cubicBezTo>
                    <a:cubicBezTo>
                      <a:pt x="378" y="410"/>
                      <a:pt x="374" y="411"/>
                      <a:pt x="373" y="411"/>
                    </a:cubicBezTo>
                    <a:cubicBezTo>
                      <a:pt x="372" y="409"/>
                      <a:pt x="377" y="409"/>
                      <a:pt x="377" y="409"/>
                    </a:cubicBezTo>
                    <a:cubicBezTo>
                      <a:pt x="376" y="405"/>
                      <a:pt x="365" y="403"/>
                      <a:pt x="360" y="401"/>
                    </a:cubicBezTo>
                    <a:cubicBezTo>
                      <a:pt x="359" y="400"/>
                      <a:pt x="359" y="399"/>
                      <a:pt x="358" y="398"/>
                    </a:cubicBezTo>
                    <a:cubicBezTo>
                      <a:pt x="357" y="395"/>
                      <a:pt x="356" y="394"/>
                      <a:pt x="354" y="392"/>
                    </a:cubicBezTo>
                    <a:cubicBezTo>
                      <a:pt x="353" y="390"/>
                      <a:pt x="353" y="385"/>
                      <a:pt x="351" y="381"/>
                    </a:cubicBezTo>
                    <a:cubicBezTo>
                      <a:pt x="350" y="380"/>
                      <a:pt x="347" y="380"/>
                      <a:pt x="347" y="379"/>
                    </a:cubicBezTo>
                    <a:cubicBezTo>
                      <a:pt x="346" y="376"/>
                      <a:pt x="348" y="372"/>
                      <a:pt x="343" y="373"/>
                    </a:cubicBezTo>
                    <a:cubicBezTo>
                      <a:pt x="344" y="366"/>
                      <a:pt x="340" y="362"/>
                      <a:pt x="336" y="357"/>
                    </a:cubicBezTo>
                    <a:cubicBezTo>
                      <a:pt x="334" y="354"/>
                      <a:pt x="334" y="349"/>
                      <a:pt x="330" y="351"/>
                    </a:cubicBezTo>
                    <a:cubicBezTo>
                      <a:pt x="333" y="329"/>
                      <a:pt x="329" y="316"/>
                      <a:pt x="330" y="289"/>
                    </a:cubicBezTo>
                    <a:cubicBezTo>
                      <a:pt x="330" y="288"/>
                      <a:pt x="328" y="288"/>
                      <a:pt x="328" y="286"/>
                    </a:cubicBezTo>
                    <a:cubicBezTo>
                      <a:pt x="327" y="285"/>
                      <a:pt x="326" y="283"/>
                      <a:pt x="324" y="282"/>
                    </a:cubicBezTo>
                    <a:cubicBezTo>
                      <a:pt x="324" y="281"/>
                      <a:pt x="323" y="280"/>
                      <a:pt x="321" y="280"/>
                    </a:cubicBezTo>
                    <a:cubicBezTo>
                      <a:pt x="320" y="271"/>
                      <a:pt x="312" y="266"/>
                      <a:pt x="306" y="260"/>
                    </a:cubicBezTo>
                    <a:cubicBezTo>
                      <a:pt x="305" y="259"/>
                      <a:pt x="304" y="258"/>
                      <a:pt x="304" y="256"/>
                    </a:cubicBezTo>
                    <a:cubicBezTo>
                      <a:pt x="305" y="257"/>
                      <a:pt x="309" y="259"/>
                      <a:pt x="310" y="256"/>
                    </a:cubicBezTo>
                    <a:cubicBezTo>
                      <a:pt x="313" y="256"/>
                      <a:pt x="312" y="261"/>
                      <a:pt x="317" y="260"/>
                    </a:cubicBezTo>
                    <a:cubicBezTo>
                      <a:pt x="318" y="261"/>
                      <a:pt x="319" y="264"/>
                      <a:pt x="319" y="267"/>
                    </a:cubicBezTo>
                    <a:cubicBezTo>
                      <a:pt x="328" y="266"/>
                      <a:pt x="330" y="272"/>
                      <a:pt x="336" y="274"/>
                    </a:cubicBezTo>
                    <a:cubicBezTo>
                      <a:pt x="335" y="281"/>
                      <a:pt x="339" y="283"/>
                      <a:pt x="341" y="286"/>
                    </a:cubicBezTo>
                    <a:cubicBezTo>
                      <a:pt x="343" y="285"/>
                      <a:pt x="344" y="282"/>
                      <a:pt x="343" y="280"/>
                    </a:cubicBezTo>
                    <a:cubicBezTo>
                      <a:pt x="343" y="278"/>
                      <a:pt x="340" y="278"/>
                      <a:pt x="339" y="276"/>
                    </a:cubicBezTo>
                    <a:cubicBezTo>
                      <a:pt x="338" y="273"/>
                      <a:pt x="338" y="271"/>
                      <a:pt x="338" y="269"/>
                    </a:cubicBezTo>
                    <a:cubicBezTo>
                      <a:pt x="337" y="268"/>
                      <a:pt x="336" y="267"/>
                      <a:pt x="336" y="267"/>
                    </a:cubicBezTo>
                    <a:cubicBezTo>
                      <a:pt x="335" y="266"/>
                      <a:pt x="337" y="264"/>
                      <a:pt x="338" y="265"/>
                    </a:cubicBezTo>
                    <a:cubicBezTo>
                      <a:pt x="335" y="261"/>
                      <a:pt x="331" y="262"/>
                      <a:pt x="332" y="258"/>
                    </a:cubicBezTo>
                    <a:cubicBezTo>
                      <a:pt x="323" y="259"/>
                      <a:pt x="322" y="252"/>
                      <a:pt x="313" y="252"/>
                    </a:cubicBezTo>
                    <a:cubicBezTo>
                      <a:pt x="316" y="246"/>
                      <a:pt x="307" y="251"/>
                      <a:pt x="310" y="245"/>
                    </a:cubicBezTo>
                    <a:cubicBezTo>
                      <a:pt x="308" y="243"/>
                      <a:pt x="305" y="245"/>
                      <a:pt x="302" y="241"/>
                    </a:cubicBezTo>
                    <a:cubicBezTo>
                      <a:pt x="302" y="239"/>
                      <a:pt x="304" y="239"/>
                      <a:pt x="306" y="239"/>
                    </a:cubicBezTo>
                    <a:cubicBezTo>
                      <a:pt x="308" y="234"/>
                      <a:pt x="299" y="237"/>
                      <a:pt x="300" y="237"/>
                    </a:cubicBezTo>
                    <a:cubicBezTo>
                      <a:pt x="298" y="236"/>
                      <a:pt x="300" y="234"/>
                      <a:pt x="298" y="233"/>
                    </a:cubicBezTo>
                    <a:cubicBezTo>
                      <a:pt x="298" y="233"/>
                      <a:pt x="295" y="234"/>
                      <a:pt x="295" y="233"/>
                    </a:cubicBezTo>
                    <a:cubicBezTo>
                      <a:pt x="294" y="232"/>
                      <a:pt x="297" y="231"/>
                      <a:pt x="297" y="230"/>
                    </a:cubicBezTo>
                    <a:cubicBezTo>
                      <a:pt x="296" y="227"/>
                      <a:pt x="294" y="230"/>
                      <a:pt x="291" y="230"/>
                    </a:cubicBezTo>
                    <a:cubicBezTo>
                      <a:pt x="287" y="227"/>
                      <a:pt x="289" y="223"/>
                      <a:pt x="287" y="220"/>
                    </a:cubicBezTo>
                    <a:cubicBezTo>
                      <a:pt x="286" y="219"/>
                      <a:pt x="284" y="218"/>
                      <a:pt x="282" y="219"/>
                    </a:cubicBezTo>
                    <a:cubicBezTo>
                      <a:pt x="288" y="208"/>
                      <a:pt x="267" y="215"/>
                      <a:pt x="269" y="204"/>
                    </a:cubicBezTo>
                    <a:cubicBezTo>
                      <a:pt x="270" y="204"/>
                      <a:pt x="272" y="204"/>
                      <a:pt x="274" y="204"/>
                    </a:cubicBezTo>
                    <a:cubicBezTo>
                      <a:pt x="275" y="199"/>
                      <a:pt x="266" y="205"/>
                      <a:pt x="269" y="198"/>
                    </a:cubicBezTo>
                    <a:cubicBezTo>
                      <a:pt x="265" y="198"/>
                      <a:pt x="261" y="198"/>
                      <a:pt x="257" y="198"/>
                    </a:cubicBezTo>
                    <a:cubicBezTo>
                      <a:pt x="262" y="195"/>
                      <a:pt x="255" y="194"/>
                      <a:pt x="259" y="192"/>
                    </a:cubicBezTo>
                    <a:cubicBezTo>
                      <a:pt x="260" y="189"/>
                      <a:pt x="254" y="189"/>
                      <a:pt x="255" y="191"/>
                    </a:cubicBezTo>
                    <a:cubicBezTo>
                      <a:pt x="252" y="187"/>
                      <a:pt x="255" y="186"/>
                      <a:pt x="252" y="181"/>
                    </a:cubicBezTo>
                    <a:cubicBezTo>
                      <a:pt x="248" y="181"/>
                      <a:pt x="244" y="181"/>
                      <a:pt x="241" y="181"/>
                    </a:cubicBezTo>
                    <a:cubicBezTo>
                      <a:pt x="242" y="179"/>
                      <a:pt x="243" y="177"/>
                      <a:pt x="244" y="174"/>
                    </a:cubicBezTo>
                    <a:cubicBezTo>
                      <a:pt x="243" y="170"/>
                      <a:pt x="239" y="173"/>
                      <a:pt x="242" y="168"/>
                    </a:cubicBezTo>
                    <a:cubicBezTo>
                      <a:pt x="236" y="169"/>
                      <a:pt x="232" y="171"/>
                      <a:pt x="224" y="170"/>
                    </a:cubicBezTo>
                    <a:cubicBezTo>
                      <a:pt x="224" y="165"/>
                      <a:pt x="219" y="163"/>
                      <a:pt x="214" y="161"/>
                    </a:cubicBezTo>
                    <a:cubicBezTo>
                      <a:pt x="213" y="160"/>
                      <a:pt x="210" y="160"/>
                      <a:pt x="209" y="159"/>
                    </a:cubicBezTo>
                    <a:cubicBezTo>
                      <a:pt x="208" y="159"/>
                      <a:pt x="209" y="156"/>
                      <a:pt x="209" y="155"/>
                    </a:cubicBezTo>
                    <a:cubicBezTo>
                      <a:pt x="208" y="154"/>
                      <a:pt x="204" y="156"/>
                      <a:pt x="205" y="153"/>
                    </a:cubicBezTo>
                    <a:cubicBezTo>
                      <a:pt x="199" y="151"/>
                      <a:pt x="186" y="157"/>
                      <a:pt x="183" y="153"/>
                    </a:cubicBezTo>
                    <a:cubicBezTo>
                      <a:pt x="183" y="153"/>
                      <a:pt x="183" y="151"/>
                      <a:pt x="183" y="151"/>
                    </a:cubicBezTo>
                    <a:cubicBezTo>
                      <a:pt x="181" y="151"/>
                      <a:pt x="179" y="153"/>
                      <a:pt x="179" y="153"/>
                    </a:cubicBezTo>
                    <a:cubicBezTo>
                      <a:pt x="177" y="153"/>
                      <a:pt x="177" y="147"/>
                      <a:pt x="170" y="150"/>
                    </a:cubicBezTo>
                    <a:cubicBezTo>
                      <a:pt x="170" y="145"/>
                      <a:pt x="161" y="147"/>
                      <a:pt x="166" y="142"/>
                    </a:cubicBezTo>
                    <a:cubicBezTo>
                      <a:pt x="165" y="142"/>
                      <a:pt x="164" y="144"/>
                      <a:pt x="162" y="144"/>
                    </a:cubicBezTo>
                    <a:cubicBezTo>
                      <a:pt x="161" y="144"/>
                      <a:pt x="160" y="142"/>
                      <a:pt x="160" y="142"/>
                    </a:cubicBezTo>
                    <a:cubicBezTo>
                      <a:pt x="157" y="143"/>
                      <a:pt x="154" y="147"/>
                      <a:pt x="151" y="144"/>
                    </a:cubicBezTo>
                    <a:cubicBezTo>
                      <a:pt x="147" y="144"/>
                      <a:pt x="150" y="151"/>
                      <a:pt x="149" y="153"/>
                    </a:cubicBezTo>
                    <a:cubicBezTo>
                      <a:pt x="148" y="153"/>
                      <a:pt x="146" y="151"/>
                      <a:pt x="144" y="151"/>
                    </a:cubicBezTo>
                    <a:cubicBezTo>
                      <a:pt x="141" y="152"/>
                      <a:pt x="143" y="155"/>
                      <a:pt x="142" y="155"/>
                    </a:cubicBezTo>
                    <a:cubicBezTo>
                      <a:pt x="140" y="156"/>
                      <a:pt x="133" y="155"/>
                      <a:pt x="131" y="157"/>
                    </a:cubicBezTo>
                    <a:cubicBezTo>
                      <a:pt x="129" y="158"/>
                      <a:pt x="129" y="160"/>
                      <a:pt x="127" y="161"/>
                    </a:cubicBezTo>
                    <a:cubicBezTo>
                      <a:pt x="124" y="161"/>
                      <a:pt x="123" y="159"/>
                      <a:pt x="119" y="159"/>
                    </a:cubicBezTo>
                    <a:cubicBezTo>
                      <a:pt x="122" y="156"/>
                      <a:pt x="127" y="155"/>
                      <a:pt x="125" y="148"/>
                    </a:cubicBezTo>
                    <a:cubicBezTo>
                      <a:pt x="128" y="148"/>
                      <a:pt x="129" y="146"/>
                      <a:pt x="129" y="144"/>
                    </a:cubicBezTo>
                    <a:cubicBezTo>
                      <a:pt x="128" y="142"/>
                      <a:pt x="125" y="142"/>
                      <a:pt x="123" y="142"/>
                    </a:cubicBezTo>
                    <a:cubicBezTo>
                      <a:pt x="121" y="144"/>
                      <a:pt x="121" y="147"/>
                      <a:pt x="118" y="150"/>
                    </a:cubicBezTo>
                    <a:cubicBezTo>
                      <a:pt x="116" y="151"/>
                      <a:pt x="116" y="153"/>
                      <a:pt x="114" y="153"/>
                    </a:cubicBezTo>
                    <a:cubicBezTo>
                      <a:pt x="112" y="153"/>
                      <a:pt x="112" y="158"/>
                      <a:pt x="108" y="157"/>
                    </a:cubicBezTo>
                    <a:cubicBezTo>
                      <a:pt x="109" y="160"/>
                      <a:pt x="107" y="161"/>
                      <a:pt x="105" y="161"/>
                    </a:cubicBezTo>
                    <a:cubicBezTo>
                      <a:pt x="105" y="163"/>
                      <a:pt x="105" y="166"/>
                      <a:pt x="105" y="168"/>
                    </a:cubicBezTo>
                    <a:cubicBezTo>
                      <a:pt x="99" y="170"/>
                      <a:pt x="98" y="176"/>
                      <a:pt x="93" y="179"/>
                    </a:cubicBezTo>
                    <a:cubicBezTo>
                      <a:pt x="93" y="180"/>
                      <a:pt x="90" y="179"/>
                      <a:pt x="90" y="179"/>
                    </a:cubicBezTo>
                    <a:cubicBezTo>
                      <a:pt x="89" y="180"/>
                      <a:pt x="90" y="183"/>
                      <a:pt x="90" y="183"/>
                    </a:cubicBezTo>
                    <a:cubicBezTo>
                      <a:pt x="89" y="183"/>
                      <a:pt x="82" y="183"/>
                      <a:pt x="84" y="185"/>
                    </a:cubicBezTo>
                    <a:cubicBezTo>
                      <a:pt x="88" y="188"/>
                      <a:pt x="79" y="187"/>
                      <a:pt x="77" y="191"/>
                    </a:cubicBezTo>
                    <a:cubicBezTo>
                      <a:pt x="76" y="191"/>
                      <a:pt x="74" y="197"/>
                      <a:pt x="73" y="196"/>
                    </a:cubicBezTo>
                    <a:cubicBezTo>
                      <a:pt x="71" y="194"/>
                      <a:pt x="72" y="195"/>
                      <a:pt x="71" y="198"/>
                    </a:cubicBezTo>
                    <a:cubicBezTo>
                      <a:pt x="68" y="198"/>
                      <a:pt x="66" y="198"/>
                      <a:pt x="64" y="198"/>
                    </a:cubicBezTo>
                    <a:cubicBezTo>
                      <a:pt x="60" y="200"/>
                      <a:pt x="67" y="201"/>
                      <a:pt x="58" y="202"/>
                    </a:cubicBezTo>
                    <a:cubicBezTo>
                      <a:pt x="54" y="202"/>
                      <a:pt x="51" y="202"/>
                      <a:pt x="47" y="204"/>
                    </a:cubicBezTo>
                    <a:cubicBezTo>
                      <a:pt x="44" y="205"/>
                      <a:pt x="44" y="210"/>
                      <a:pt x="39" y="207"/>
                    </a:cubicBezTo>
                    <a:cubicBezTo>
                      <a:pt x="39" y="202"/>
                      <a:pt x="45" y="204"/>
                      <a:pt x="49" y="202"/>
                    </a:cubicBezTo>
                    <a:cubicBezTo>
                      <a:pt x="50" y="201"/>
                      <a:pt x="50" y="202"/>
                      <a:pt x="50" y="200"/>
                    </a:cubicBezTo>
                    <a:cubicBezTo>
                      <a:pt x="51" y="197"/>
                      <a:pt x="55" y="198"/>
                      <a:pt x="58" y="198"/>
                    </a:cubicBezTo>
                    <a:cubicBezTo>
                      <a:pt x="61" y="198"/>
                      <a:pt x="59" y="194"/>
                      <a:pt x="60" y="192"/>
                    </a:cubicBezTo>
                    <a:cubicBezTo>
                      <a:pt x="61" y="191"/>
                      <a:pt x="62" y="196"/>
                      <a:pt x="65" y="191"/>
                    </a:cubicBezTo>
                    <a:cubicBezTo>
                      <a:pt x="66" y="190"/>
                      <a:pt x="67" y="191"/>
                      <a:pt x="67" y="189"/>
                    </a:cubicBezTo>
                    <a:cubicBezTo>
                      <a:pt x="67" y="186"/>
                      <a:pt x="72" y="187"/>
                      <a:pt x="75" y="185"/>
                    </a:cubicBezTo>
                    <a:cubicBezTo>
                      <a:pt x="75" y="182"/>
                      <a:pt x="75" y="179"/>
                      <a:pt x="75" y="176"/>
                    </a:cubicBezTo>
                    <a:cubicBezTo>
                      <a:pt x="81" y="182"/>
                      <a:pt x="75" y="170"/>
                      <a:pt x="82" y="172"/>
                    </a:cubicBezTo>
                    <a:cubicBezTo>
                      <a:pt x="83" y="167"/>
                      <a:pt x="74" y="173"/>
                      <a:pt x="77" y="166"/>
                    </a:cubicBezTo>
                    <a:cubicBezTo>
                      <a:pt x="75" y="171"/>
                      <a:pt x="63" y="165"/>
                      <a:pt x="62" y="170"/>
                    </a:cubicBezTo>
                    <a:cubicBezTo>
                      <a:pt x="59" y="171"/>
                      <a:pt x="61" y="167"/>
                      <a:pt x="60" y="166"/>
                    </a:cubicBezTo>
                    <a:cubicBezTo>
                      <a:pt x="57" y="165"/>
                      <a:pt x="52" y="168"/>
                      <a:pt x="49" y="166"/>
                    </a:cubicBezTo>
                    <a:cubicBezTo>
                      <a:pt x="51" y="162"/>
                      <a:pt x="46" y="164"/>
                      <a:pt x="45" y="163"/>
                    </a:cubicBezTo>
                    <a:cubicBezTo>
                      <a:pt x="44" y="161"/>
                      <a:pt x="46" y="160"/>
                      <a:pt x="47" y="161"/>
                    </a:cubicBezTo>
                    <a:cubicBezTo>
                      <a:pt x="43" y="156"/>
                      <a:pt x="40" y="157"/>
                      <a:pt x="37" y="151"/>
                    </a:cubicBezTo>
                    <a:cubicBezTo>
                      <a:pt x="35" y="154"/>
                      <a:pt x="29" y="153"/>
                      <a:pt x="24" y="153"/>
                    </a:cubicBezTo>
                    <a:cubicBezTo>
                      <a:pt x="24" y="151"/>
                      <a:pt x="25" y="150"/>
                      <a:pt x="26" y="150"/>
                    </a:cubicBezTo>
                    <a:cubicBezTo>
                      <a:pt x="25" y="146"/>
                      <a:pt x="19" y="147"/>
                      <a:pt x="21" y="140"/>
                    </a:cubicBezTo>
                    <a:cubicBezTo>
                      <a:pt x="20" y="138"/>
                      <a:pt x="17" y="136"/>
                      <a:pt x="17" y="138"/>
                    </a:cubicBezTo>
                    <a:cubicBezTo>
                      <a:pt x="12" y="138"/>
                      <a:pt x="16" y="133"/>
                      <a:pt x="17" y="131"/>
                    </a:cubicBezTo>
                    <a:cubicBezTo>
                      <a:pt x="17" y="130"/>
                      <a:pt x="16" y="128"/>
                      <a:pt x="17" y="127"/>
                    </a:cubicBezTo>
                    <a:cubicBezTo>
                      <a:pt x="17" y="127"/>
                      <a:pt x="20" y="128"/>
                      <a:pt x="21" y="127"/>
                    </a:cubicBezTo>
                    <a:cubicBezTo>
                      <a:pt x="22" y="126"/>
                      <a:pt x="21" y="123"/>
                      <a:pt x="22" y="122"/>
                    </a:cubicBezTo>
                    <a:cubicBezTo>
                      <a:pt x="27" y="121"/>
                      <a:pt x="34" y="120"/>
                      <a:pt x="37" y="118"/>
                    </a:cubicBezTo>
                    <a:cubicBezTo>
                      <a:pt x="40" y="116"/>
                      <a:pt x="42" y="117"/>
                      <a:pt x="45" y="116"/>
                    </a:cubicBezTo>
                    <a:cubicBezTo>
                      <a:pt x="48" y="115"/>
                      <a:pt x="42" y="111"/>
                      <a:pt x="52" y="112"/>
                    </a:cubicBezTo>
                    <a:cubicBezTo>
                      <a:pt x="51" y="108"/>
                      <a:pt x="51" y="104"/>
                      <a:pt x="49" y="97"/>
                    </a:cubicBezTo>
                    <a:cubicBezTo>
                      <a:pt x="45" y="93"/>
                      <a:pt x="34" y="104"/>
                      <a:pt x="30" y="99"/>
                    </a:cubicBezTo>
                    <a:cubicBezTo>
                      <a:pt x="27" y="96"/>
                      <a:pt x="29" y="101"/>
                      <a:pt x="22" y="101"/>
                    </a:cubicBezTo>
                    <a:cubicBezTo>
                      <a:pt x="21" y="98"/>
                      <a:pt x="14" y="100"/>
                      <a:pt x="9" y="97"/>
                    </a:cubicBezTo>
                    <a:cubicBezTo>
                      <a:pt x="9" y="97"/>
                      <a:pt x="13" y="94"/>
                      <a:pt x="9" y="94"/>
                    </a:cubicBezTo>
                    <a:cubicBezTo>
                      <a:pt x="6" y="93"/>
                      <a:pt x="3" y="92"/>
                      <a:pt x="2" y="86"/>
                    </a:cubicBezTo>
                    <a:cubicBezTo>
                      <a:pt x="13" y="87"/>
                      <a:pt x="0" y="81"/>
                      <a:pt x="13" y="82"/>
                    </a:cubicBezTo>
                    <a:cubicBezTo>
                      <a:pt x="15" y="82"/>
                      <a:pt x="14" y="81"/>
                      <a:pt x="13" y="81"/>
                    </a:cubicBezTo>
                    <a:cubicBezTo>
                      <a:pt x="14" y="77"/>
                      <a:pt x="17" y="81"/>
                      <a:pt x="17" y="81"/>
                    </a:cubicBezTo>
                    <a:cubicBezTo>
                      <a:pt x="20" y="81"/>
                      <a:pt x="21" y="78"/>
                      <a:pt x="24" y="79"/>
                    </a:cubicBezTo>
                    <a:cubicBezTo>
                      <a:pt x="25" y="79"/>
                      <a:pt x="26" y="82"/>
                      <a:pt x="28" y="82"/>
                    </a:cubicBezTo>
                    <a:cubicBezTo>
                      <a:pt x="32" y="83"/>
                      <a:pt x="36" y="81"/>
                      <a:pt x="41" y="82"/>
                    </a:cubicBezTo>
                    <a:cubicBezTo>
                      <a:pt x="44" y="83"/>
                      <a:pt x="44" y="84"/>
                      <a:pt x="47" y="82"/>
                    </a:cubicBezTo>
                    <a:cubicBezTo>
                      <a:pt x="49" y="82"/>
                      <a:pt x="47" y="81"/>
                      <a:pt x="47" y="79"/>
                    </a:cubicBezTo>
                    <a:cubicBezTo>
                      <a:pt x="49" y="79"/>
                      <a:pt x="50" y="78"/>
                      <a:pt x="50" y="77"/>
                    </a:cubicBezTo>
                    <a:cubicBezTo>
                      <a:pt x="51" y="72"/>
                      <a:pt x="42" y="78"/>
                      <a:pt x="45" y="71"/>
                    </a:cubicBezTo>
                    <a:cubicBezTo>
                      <a:pt x="40" y="70"/>
                      <a:pt x="35" y="69"/>
                      <a:pt x="30" y="68"/>
                    </a:cubicBezTo>
                    <a:cubicBezTo>
                      <a:pt x="32" y="64"/>
                      <a:pt x="32" y="65"/>
                      <a:pt x="28" y="62"/>
                    </a:cubicBezTo>
                    <a:cubicBezTo>
                      <a:pt x="27" y="62"/>
                      <a:pt x="27" y="60"/>
                      <a:pt x="26" y="60"/>
                    </a:cubicBezTo>
                    <a:cubicBezTo>
                      <a:pt x="25" y="59"/>
                      <a:pt x="21" y="60"/>
                      <a:pt x="19" y="58"/>
                    </a:cubicBezTo>
                    <a:cubicBezTo>
                      <a:pt x="19" y="58"/>
                      <a:pt x="22" y="52"/>
                      <a:pt x="19" y="53"/>
                    </a:cubicBezTo>
                    <a:cubicBezTo>
                      <a:pt x="18" y="53"/>
                      <a:pt x="19" y="55"/>
                      <a:pt x="17" y="55"/>
                    </a:cubicBezTo>
                    <a:cubicBezTo>
                      <a:pt x="15" y="54"/>
                      <a:pt x="14" y="52"/>
                      <a:pt x="11" y="53"/>
                    </a:cubicBezTo>
                    <a:cubicBezTo>
                      <a:pt x="15" y="47"/>
                      <a:pt x="23" y="46"/>
                      <a:pt x="30" y="43"/>
                    </a:cubicBezTo>
                    <a:cubicBezTo>
                      <a:pt x="28" y="37"/>
                      <a:pt x="35" y="37"/>
                      <a:pt x="37" y="34"/>
                    </a:cubicBezTo>
                    <a:cubicBezTo>
                      <a:pt x="39" y="32"/>
                      <a:pt x="37" y="28"/>
                      <a:pt x="39" y="27"/>
                    </a:cubicBezTo>
                    <a:cubicBezTo>
                      <a:pt x="44" y="31"/>
                      <a:pt x="44" y="28"/>
                      <a:pt x="52" y="28"/>
                    </a:cubicBezTo>
                    <a:cubicBezTo>
                      <a:pt x="56" y="23"/>
                      <a:pt x="62" y="19"/>
                      <a:pt x="73" y="21"/>
                    </a:cubicBezTo>
                    <a:cubicBezTo>
                      <a:pt x="75" y="22"/>
                      <a:pt x="74" y="18"/>
                      <a:pt x="75" y="17"/>
                    </a:cubicBezTo>
                    <a:cubicBezTo>
                      <a:pt x="78" y="15"/>
                      <a:pt x="85" y="19"/>
                      <a:pt x="86" y="14"/>
                    </a:cubicBezTo>
                    <a:cubicBezTo>
                      <a:pt x="88" y="13"/>
                      <a:pt x="89" y="17"/>
                      <a:pt x="90" y="17"/>
                    </a:cubicBezTo>
                    <a:cubicBezTo>
                      <a:pt x="93" y="18"/>
                      <a:pt x="96" y="16"/>
                      <a:pt x="95" y="21"/>
                    </a:cubicBezTo>
                    <a:cubicBezTo>
                      <a:pt x="103" y="21"/>
                      <a:pt x="111" y="21"/>
                      <a:pt x="119" y="21"/>
                    </a:cubicBezTo>
                    <a:cubicBezTo>
                      <a:pt x="111" y="29"/>
                      <a:pt x="132" y="18"/>
                      <a:pt x="125" y="27"/>
                    </a:cubicBezTo>
                    <a:cubicBezTo>
                      <a:pt x="129" y="27"/>
                      <a:pt x="132" y="26"/>
                      <a:pt x="132" y="23"/>
                    </a:cubicBezTo>
                    <a:cubicBezTo>
                      <a:pt x="136" y="27"/>
                      <a:pt x="144" y="25"/>
                      <a:pt x="149" y="27"/>
                    </a:cubicBezTo>
                    <a:cubicBezTo>
                      <a:pt x="150" y="27"/>
                      <a:pt x="149" y="28"/>
                      <a:pt x="151" y="28"/>
                    </a:cubicBezTo>
                    <a:cubicBezTo>
                      <a:pt x="153" y="28"/>
                      <a:pt x="153" y="30"/>
                      <a:pt x="155" y="30"/>
                    </a:cubicBezTo>
                    <a:cubicBezTo>
                      <a:pt x="160" y="31"/>
                      <a:pt x="161" y="27"/>
                      <a:pt x="164" y="30"/>
                    </a:cubicBezTo>
                    <a:cubicBezTo>
                      <a:pt x="165" y="31"/>
                      <a:pt x="186" y="31"/>
                      <a:pt x="188" y="32"/>
                    </a:cubicBezTo>
                    <a:cubicBezTo>
                      <a:pt x="191" y="34"/>
                      <a:pt x="202" y="35"/>
                      <a:pt x="209" y="36"/>
                    </a:cubicBezTo>
                    <a:cubicBezTo>
                      <a:pt x="211" y="38"/>
                      <a:pt x="214" y="40"/>
                      <a:pt x="214" y="43"/>
                    </a:cubicBezTo>
                    <a:cubicBezTo>
                      <a:pt x="221" y="44"/>
                      <a:pt x="224" y="48"/>
                      <a:pt x="229" y="45"/>
                    </a:cubicBezTo>
                    <a:cubicBezTo>
                      <a:pt x="230" y="51"/>
                      <a:pt x="239" y="48"/>
                      <a:pt x="244" y="49"/>
                    </a:cubicBezTo>
                    <a:cubicBezTo>
                      <a:pt x="244" y="47"/>
                      <a:pt x="242" y="47"/>
                      <a:pt x="241" y="47"/>
                    </a:cubicBezTo>
                    <a:cubicBezTo>
                      <a:pt x="244" y="43"/>
                      <a:pt x="249" y="39"/>
                      <a:pt x="255" y="38"/>
                    </a:cubicBezTo>
                    <a:cubicBezTo>
                      <a:pt x="255" y="41"/>
                      <a:pt x="257" y="42"/>
                      <a:pt x="257" y="40"/>
                    </a:cubicBezTo>
                    <a:cubicBezTo>
                      <a:pt x="259" y="40"/>
                      <a:pt x="259" y="43"/>
                      <a:pt x="261" y="43"/>
                    </a:cubicBezTo>
                    <a:cubicBezTo>
                      <a:pt x="265" y="44"/>
                      <a:pt x="265" y="41"/>
                      <a:pt x="265" y="38"/>
                    </a:cubicBezTo>
                    <a:cubicBezTo>
                      <a:pt x="269" y="37"/>
                      <a:pt x="270" y="39"/>
                      <a:pt x="272" y="40"/>
                    </a:cubicBezTo>
                    <a:cubicBezTo>
                      <a:pt x="274" y="38"/>
                      <a:pt x="272" y="35"/>
                      <a:pt x="276" y="32"/>
                    </a:cubicBezTo>
                    <a:cubicBezTo>
                      <a:pt x="279" y="32"/>
                      <a:pt x="281" y="35"/>
                      <a:pt x="282" y="32"/>
                    </a:cubicBezTo>
                    <a:cubicBezTo>
                      <a:pt x="285" y="33"/>
                      <a:pt x="283" y="36"/>
                      <a:pt x="280" y="36"/>
                    </a:cubicBezTo>
                    <a:cubicBezTo>
                      <a:pt x="282" y="41"/>
                      <a:pt x="295" y="31"/>
                      <a:pt x="298" y="38"/>
                    </a:cubicBezTo>
                    <a:cubicBezTo>
                      <a:pt x="304" y="38"/>
                      <a:pt x="294" y="32"/>
                      <a:pt x="300" y="32"/>
                    </a:cubicBezTo>
                    <a:cubicBezTo>
                      <a:pt x="301" y="30"/>
                      <a:pt x="303" y="28"/>
                      <a:pt x="306" y="28"/>
                    </a:cubicBezTo>
                    <a:cubicBezTo>
                      <a:pt x="306" y="30"/>
                      <a:pt x="306" y="32"/>
                      <a:pt x="306" y="34"/>
                    </a:cubicBezTo>
                    <a:cubicBezTo>
                      <a:pt x="310" y="30"/>
                      <a:pt x="311" y="37"/>
                      <a:pt x="315" y="38"/>
                    </a:cubicBezTo>
                    <a:cubicBezTo>
                      <a:pt x="321" y="38"/>
                      <a:pt x="325" y="37"/>
                      <a:pt x="326" y="34"/>
                    </a:cubicBezTo>
                    <a:cubicBezTo>
                      <a:pt x="329" y="36"/>
                      <a:pt x="334" y="36"/>
                      <a:pt x="332" y="41"/>
                    </a:cubicBezTo>
                    <a:cubicBezTo>
                      <a:pt x="336" y="40"/>
                      <a:pt x="341" y="39"/>
                      <a:pt x="341" y="34"/>
                    </a:cubicBezTo>
                    <a:cubicBezTo>
                      <a:pt x="346" y="37"/>
                      <a:pt x="348" y="33"/>
                      <a:pt x="352" y="38"/>
                    </a:cubicBezTo>
                    <a:cubicBezTo>
                      <a:pt x="357" y="38"/>
                      <a:pt x="361" y="38"/>
                      <a:pt x="365" y="38"/>
                    </a:cubicBezTo>
                    <a:cubicBezTo>
                      <a:pt x="366" y="38"/>
                      <a:pt x="363" y="41"/>
                      <a:pt x="364" y="41"/>
                    </a:cubicBezTo>
                    <a:cubicBezTo>
                      <a:pt x="363" y="41"/>
                      <a:pt x="369" y="43"/>
                      <a:pt x="367" y="43"/>
                    </a:cubicBezTo>
                    <a:cubicBezTo>
                      <a:pt x="369" y="44"/>
                      <a:pt x="370" y="41"/>
                      <a:pt x="373" y="41"/>
                    </a:cubicBezTo>
                    <a:cubicBezTo>
                      <a:pt x="373" y="42"/>
                      <a:pt x="373" y="45"/>
                      <a:pt x="373" y="45"/>
                    </a:cubicBezTo>
                    <a:cubicBezTo>
                      <a:pt x="378" y="48"/>
                      <a:pt x="386" y="44"/>
                      <a:pt x="392" y="45"/>
                    </a:cubicBezTo>
                    <a:cubicBezTo>
                      <a:pt x="392" y="47"/>
                      <a:pt x="395" y="47"/>
                      <a:pt x="397" y="47"/>
                    </a:cubicBezTo>
                    <a:cubicBezTo>
                      <a:pt x="394" y="54"/>
                      <a:pt x="404" y="48"/>
                      <a:pt x="403" y="53"/>
                    </a:cubicBezTo>
                    <a:cubicBezTo>
                      <a:pt x="404" y="57"/>
                      <a:pt x="399" y="55"/>
                      <a:pt x="399" y="58"/>
                    </a:cubicBezTo>
                    <a:cubicBezTo>
                      <a:pt x="398" y="61"/>
                      <a:pt x="401" y="62"/>
                      <a:pt x="401" y="64"/>
                    </a:cubicBezTo>
                    <a:cubicBezTo>
                      <a:pt x="421" y="62"/>
                      <a:pt x="438" y="61"/>
                      <a:pt x="453" y="68"/>
                    </a:cubicBezTo>
                    <a:cubicBezTo>
                      <a:pt x="452" y="69"/>
                      <a:pt x="451" y="71"/>
                      <a:pt x="451" y="73"/>
                    </a:cubicBezTo>
                    <a:cubicBezTo>
                      <a:pt x="455" y="73"/>
                      <a:pt x="455" y="71"/>
                      <a:pt x="459" y="71"/>
                    </a:cubicBezTo>
                    <a:cubicBezTo>
                      <a:pt x="457" y="65"/>
                      <a:pt x="458" y="67"/>
                      <a:pt x="457" y="60"/>
                    </a:cubicBezTo>
                    <a:cubicBezTo>
                      <a:pt x="458" y="57"/>
                      <a:pt x="472" y="57"/>
                      <a:pt x="468" y="55"/>
                    </a:cubicBezTo>
                    <a:cubicBezTo>
                      <a:pt x="469" y="51"/>
                      <a:pt x="471" y="54"/>
                      <a:pt x="474" y="55"/>
                    </a:cubicBezTo>
                    <a:cubicBezTo>
                      <a:pt x="474" y="57"/>
                      <a:pt x="477" y="56"/>
                      <a:pt x="477" y="58"/>
                    </a:cubicBezTo>
                    <a:cubicBezTo>
                      <a:pt x="485" y="60"/>
                      <a:pt x="490" y="57"/>
                      <a:pt x="496" y="58"/>
                    </a:cubicBezTo>
                    <a:cubicBezTo>
                      <a:pt x="496" y="58"/>
                      <a:pt x="496" y="60"/>
                      <a:pt x="498" y="60"/>
                    </a:cubicBezTo>
                    <a:cubicBezTo>
                      <a:pt x="499" y="60"/>
                      <a:pt x="500" y="62"/>
                      <a:pt x="502" y="62"/>
                    </a:cubicBezTo>
                    <a:cubicBezTo>
                      <a:pt x="508" y="62"/>
                      <a:pt x="514" y="58"/>
                      <a:pt x="524" y="60"/>
                    </a:cubicBezTo>
                    <a:cubicBezTo>
                      <a:pt x="529" y="56"/>
                      <a:pt x="528" y="53"/>
                      <a:pt x="530" y="49"/>
                    </a:cubicBezTo>
                    <a:cubicBezTo>
                      <a:pt x="528" y="43"/>
                      <a:pt x="523" y="45"/>
                      <a:pt x="522" y="43"/>
                    </a:cubicBezTo>
                    <a:cubicBezTo>
                      <a:pt x="523" y="34"/>
                      <a:pt x="540" y="39"/>
                      <a:pt x="544" y="41"/>
                    </a:cubicBezTo>
                    <a:cubicBezTo>
                      <a:pt x="544" y="44"/>
                      <a:pt x="542" y="45"/>
                      <a:pt x="539" y="45"/>
                    </a:cubicBezTo>
                    <a:cubicBezTo>
                      <a:pt x="543" y="49"/>
                      <a:pt x="539" y="50"/>
                      <a:pt x="537" y="53"/>
                    </a:cubicBezTo>
                    <a:cubicBezTo>
                      <a:pt x="536" y="57"/>
                      <a:pt x="540" y="56"/>
                      <a:pt x="543" y="56"/>
                    </a:cubicBezTo>
                    <a:cubicBezTo>
                      <a:pt x="540" y="62"/>
                      <a:pt x="544" y="63"/>
                      <a:pt x="541" y="68"/>
                    </a:cubicBezTo>
                    <a:cubicBezTo>
                      <a:pt x="546" y="71"/>
                      <a:pt x="550" y="59"/>
                      <a:pt x="548" y="60"/>
                    </a:cubicBezTo>
                    <a:cubicBezTo>
                      <a:pt x="549" y="59"/>
                      <a:pt x="554" y="65"/>
                      <a:pt x="552" y="56"/>
                    </a:cubicBezTo>
                    <a:cubicBezTo>
                      <a:pt x="560" y="58"/>
                      <a:pt x="558" y="49"/>
                      <a:pt x="563" y="47"/>
                    </a:cubicBezTo>
                    <a:cubicBezTo>
                      <a:pt x="561" y="42"/>
                      <a:pt x="558" y="38"/>
                      <a:pt x="550" y="38"/>
                    </a:cubicBezTo>
                    <a:cubicBezTo>
                      <a:pt x="554" y="35"/>
                      <a:pt x="546" y="30"/>
                      <a:pt x="541" y="28"/>
                    </a:cubicBezTo>
                    <a:cubicBezTo>
                      <a:pt x="541" y="26"/>
                      <a:pt x="541" y="23"/>
                      <a:pt x="539" y="23"/>
                    </a:cubicBezTo>
                    <a:cubicBezTo>
                      <a:pt x="539" y="19"/>
                      <a:pt x="544" y="17"/>
                      <a:pt x="544" y="14"/>
                    </a:cubicBezTo>
                    <a:cubicBezTo>
                      <a:pt x="544" y="13"/>
                      <a:pt x="549" y="11"/>
                      <a:pt x="548" y="10"/>
                    </a:cubicBezTo>
                    <a:cubicBezTo>
                      <a:pt x="543" y="5"/>
                      <a:pt x="555" y="11"/>
                      <a:pt x="550" y="6"/>
                    </a:cubicBezTo>
                    <a:cubicBezTo>
                      <a:pt x="550" y="0"/>
                      <a:pt x="555" y="8"/>
                      <a:pt x="556" y="8"/>
                    </a:cubicBezTo>
                    <a:cubicBezTo>
                      <a:pt x="558" y="9"/>
                      <a:pt x="561" y="7"/>
                      <a:pt x="563" y="8"/>
                    </a:cubicBezTo>
                    <a:cubicBezTo>
                      <a:pt x="564" y="8"/>
                      <a:pt x="560" y="11"/>
                      <a:pt x="561" y="12"/>
                    </a:cubicBezTo>
                    <a:cubicBezTo>
                      <a:pt x="562" y="12"/>
                      <a:pt x="566" y="11"/>
                      <a:pt x="567" y="12"/>
                    </a:cubicBezTo>
                    <a:cubicBezTo>
                      <a:pt x="568" y="13"/>
                      <a:pt x="566" y="16"/>
                      <a:pt x="567" y="17"/>
                    </a:cubicBezTo>
                    <a:cubicBezTo>
                      <a:pt x="567" y="18"/>
                      <a:pt x="570" y="17"/>
                      <a:pt x="571" y="17"/>
                    </a:cubicBezTo>
                    <a:cubicBezTo>
                      <a:pt x="572" y="22"/>
                      <a:pt x="567" y="20"/>
                      <a:pt x="571" y="25"/>
                    </a:cubicBezTo>
                    <a:cubicBezTo>
                      <a:pt x="571" y="26"/>
                      <a:pt x="573" y="26"/>
                      <a:pt x="572" y="28"/>
                    </a:cubicBezTo>
                    <a:cubicBezTo>
                      <a:pt x="572" y="28"/>
                      <a:pt x="571" y="29"/>
                      <a:pt x="571" y="30"/>
                    </a:cubicBezTo>
                    <a:cubicBezTo>
                      <a:pt x="570" y="33"/>
                      <a:pt x="569" y="34"/>
                      <a:pt x="569" y="36"/>
                    </a:cubicBezTo>
                    <a:cubicBezTo>
                      <a:pt x="568" y="39"/>
                      <a:pt x="581" y="40"/>
                      <a:pt x="578" y="34"/>
                    </a:cubicBezTo>
                    <a:cubicBezTo>
                      <a:pt x="582" y="34"/>
                      <a:pt x="580" y="39"/>
                      <a:pt x="585" y="38"/>
                    </a:cubicBezTo>
                    <a:cubicBezTo>
                      <a:pt x="582" y="41"/>
                      <a:pt x="587" y="41"/>
                      <a:pt x="585" y="47"/>
                    </a:cubicBezTo>
                    <a:cubicBezTo>
                      <a:pt x="594" y="48"/>
                      <a:pt x="592" y="41"/>
                      <a:pt x="598" y="45"/>
                    </a:cubicBezTo>
                    <a:cubicBezTo>
                      <a:pt x="600" y="46"/>
                      <a:pt x="600" y="44"/>
                      <a:pt x="600" y="43"/>
                    </a:cubicBezTo>
                    <a:cubicBezTo>
                      <a:pt x="605" y="45"/>
                      <a:pt x="598" y="45"/>
                      <a:pt x="602" y="49"/>
                    </a:cubicBezTo>
                    <a:cubicBezTo>
                      <a:pt x="602" y="49"/>
                      <a:pt x="606" y="51"/>
                      <a:pt x="606" y="51"/>
                    </a:cubicBezTo>
                    <a:cubicBezTo>
                      <a:pt x="606" y="54"/>
                      <a:pt x="599" y="56"/>
                      <a:pt x="602" y="62"/>
                    </a:cubicBezTo>
                    <a:close/>
                    <a:moveTo>
                      <a:pt x="380" y="82"/>
                    </a:moveTo>
                    <a:cubicBezTo>
                      <a:pt x="380" y="79"/>
                      <a:pt x="383" y="78"/>
                      <a:pt x="380" y="77"/>
                    </a:cubicBezTo>
                    <a:cubicBezTo>
                      <a:pt x="380" y="78"/>
                      <a:pt x="380" y="79"/>
                      <a:pt x="379" y="79"/>
                    </a:cubicBezTo>
                    <a:cubicBezTo>
                      <a:pt x="378" y="77"/>
                      <a:pt x="379" y="73"/>
                      <a:pt x="377" y="73"/>
                    </a:cubicBezTo>
                    <a:cubicBezTo>
                      <a:pt x="374" y="76"/>
                      <a:pt x="366" y="82"/>
                      <a:pt x="362" y="77"/>
                    </a:cubicBezTo>
                    <a:cubicBezTo>
                      <a:pt x="361" y="72"/>
                      <a:pt x="370" y="78"/>
                      <a:pt x="367" y="71"/>
                    </a:cubicBezTo>
                    <a:cubicBezTo>
                      <a:pt x="366" y="71"/>
                      <a:pt x="364" y="71"/>
                      <a:pt x="364" y="69"/>
                    </a:cubicBezTo>
                    <a:cubicBezTo>
                      <a:pt x="360" y="68"/>
                      <a:pt x="359" y="72"/>
                      <a:pt x="356" y="73"/>
                    </a:cubicBezTo>
                    <a:cubicBezTo>
                      <a:pt x="352" y="74"/>
                      <a:pt x="348" y="74"/>
                      <a:pt x="343" y="75"/>
                    </a:cubicBezTo>
                    <a:cubicBezTo>
                      <a:pt x="343" y="75"/>
                      <a:pt x="343" y="77"/>
                      <a:pt x="341" y="77"/>
                    </a:cubicBezTo>
                    <a:cubicBezTo>
                      <a:pt x="335" y="79"/>
                      <a:pt x="329" y="79"/>
                      <a:pt x="323" y="79"/>
                    </a:cubicBezTo>
                    <a:cubicBezTo>
                      <a:pt x="323" y="82"/>
                      <a:pt x="320" y="84"/>
                      <a:pt x="323" y="84"/>
                    </a:cubicBezTo>
                    <a:cubicBezTo>
                      <a:pt x="323" y="82"/>
                      <a:pt x="325" y="83"/>
                      <a:pt x="324" y="86"/>
                    </a:cubicBezTo>
                    <a:cubicBezTo>
                      <a:pt x="333" y="87"/>
                      <a:pt x="344" y="79"/>
                      <a:pt x="347" y="86"/>
                    </a:cubicBezTo>
                    <a:cubicBezTo>
                      <a:pt x="343" y="82"/>
                      <a:pt x="345" y="87"/>
                      <a:pt x="341" y="88"/>
                    </a:cubicBezTo>
                    <a:cubicBezTo>
                      <a:pt x="338" y="88"/>
                      <a:pt x="335" y="89"/>
                      <a:pt x="334" y="92"/>
                    </a:cubicBezTo>
                    <a:cubicBezTo>
                      <a:pt x="344" y="93"/>
                      <a:pt x="349" y="90"/>
                      <a:pt x="358" y="90"/>
                    </a:cubicBezTo>
                    <a:cubicBezTo>
                      <a:pt x="358" y="92"/>
                      <a:pt x="358" y="95"/>
                      <a:pt x="360" y="96"/>
                    </a:cubicBezTo>
                    <a:cubicBezTo>
                      <a:pt x="360" y="93"/>
                      <a:pt x="363" y="94"/>
                      <a:pt x="365" y="94"/>
                    </a:cubicBezTo>
                    <a:cubicBezTo>
                      <a:pt x="366" y="90"/>
                      <a:pt x="367" y="87"/>
                      <a:pt x="369" y="86"/>
                    </a:cubicBezTo>
                    <a:cubicBezTo>
                      <a:pt x="373" y="83"/>
                      <a:pt x="372" y="86"/>
                      <a:pt x="377" y="86"/>
                    </a:cubicBezTo>
                    <a:cubicBezTo>
                      <a:pt x="377" y="84"/>
                      <a:pt x="377" y="82"/>
                      <a:pt x="380" y="82"/>
                    </a:cubicBezTo>
                    <a:close/>
                    <a:moveTo>
                      <a:pt x="393" y="146"/>
                    </a:moveTo>
                    <a:cubicBezTo>
                      <a:pt x="395" y="141"/>
                      <a:pt x="401" y="143"/>
                      <a:pt x="403" y="140"/>
                    </a:cubicBezTo>
                    <a:cubicBezTo>
                      <a:pt x="403" y="140"/>
                      <a:pt x="406" y="141"/>
                      <a:pt x="406" y="140"/>
                    </a:cubicBezTo>
                    <a:cubicBezTo>
                      <a:pt x="409" y="139"/>
                      <a:pt x="413" y="140"/>
                      <a:pt x="416" y="138"/>
                    </a:cubicBezTo>
                    <a:cubicBezTo>
                      <a:pt x="416" y="138"/>
                      <a:pt x="417" y="135"/>
                      <a:pt x="418" y="135"/>
                    </a:cubicBezTo>
                    <a:cubicBezTo>
                      <a:pt x="422" y="131"/>
                      <a:pt x="426" y="136"/>
                      <a:pt x="427" y="133"/>
                    </a:cubicBezTo>
                    <a:cubicBezTo>
                      <a:pt x="426" y="133"/>
                      <a:pt x="425" y="131"/>
                      <a:pt x="427" y="131"/>
                    </a:cubicBezTo>
                    <a:cubicBezTo>
                      <a:pt x="431" y="131"/>
                      <a:pt x="431" y="129"/>
                      <a:pt x="433" y="131"/>
                    </a:cubicBezTo>
                    <a:cubicBezTo>
                      <a:pt x="434" y="132"/>
                      <a:pt x="435" y="129"/>
                      <a:pt x="434" y="129"/>
                    </a:cubicBezTo>
                    <a:cubicBezTo>
                      <a:pt x="431" y="130"/>
                      <a:pt x="435" y="125"/>
                      <a:pt x="438" y="129"/>
                    </a:cubicBezTo>
                    <a:cubicBezTo>
                      <a:pt x="439" y="126"/>
                      <a:pt x="442" y="124"/>
                      <a:pt x="442" y="120"/>
                    </a:cubicBezTo>
                    <a:cubicBezTo>
                      <a:pt x="435" y="118"/>
                      <a:pt x="434" y="123"/>
                      <a:pt x="427" y="122"/>
                    </a:cubicBezTo>
                    <a:cubicBezTo>
                      <a:pt x="427" y="125"/>
                      <a:pt x="425" y="126"/>
                      <a:pt x="423" y="127"/>
                    </a:cubicBezTo>
                    <a:cubicBezTo>
                      <a:pt x="417" y="130"/>
                      <a:pt x="419" y="126"/>
                      <a:pt x="414" y="127"/>
                    </a:cubicBezTo>
                    <a:cubicBezTo>
                      <a:pt x="413" y="127"/>
                      <a:pt x="413" y="129"/>
                      <a:pt x="410" y="129"/>
                    </a:cubicBezTo>
                    <a:cubicBezTo>
                      <a:pt x="408" y="129"/>
                      <a:pt x="407" y="126"/>
                      <a:pt x="403" y="127"/>
                    </a:cubicBezTo>
                    <a:cubicBezTo>
                      <a:pt x="402" y="126"/>
                      <a:pt x="403" y="124"/>
                      <a:pt x="401" y="123"/>
                    </a:cubicBezTo>
                    <a:cubicBezTo>
                      <a:pt x="401" y="126"/>
                      <a:pt x="400" y="128"/>
                      <a:pt x="399" y="129"/>
                    </a:cubicBezTo>
                    <a:cubicBezTo>
                      <a:pt x="399" y="132"/>
                      <a:pt x="402" y="131"/>
                      <a:pt x="403" y="133"/>
                    </a:cubicBezTo>
                    <a:cubicBezTo>
                      <a:pt x="397" y="131"/>
                      <a:pt x="397" y="135"/>
                      <a:pt x="395" y="137"/>
                    </a:cubicBezTo>
                    <a:cubicBezTo>
                      <a:pt x="393" y="139"/>
                      <a:pt x="388" y="137"/>
                      <a:pt x="388" y="140"/>
                    </a:cubicBezTo>
                    <a:cubicBezTo>
                      <a:pt x="388" y="145"/>
                      <a:pt x="379" y="139"/>
                      <a:pt x="382" y="146"/>
                    </a:cubicBezTo>
                    <a:cubicBezTo>
                      <a:pt x="386" y="146"/>
                      <a:pt x="390" y="146"/>
                      <a:pt x="393" y="146"/>
                    </a:cubicBezTo>
                    <a:close/>
                    <a:moveTo>
                      <a:pt x="530" y="219"/>
                    </a:moveTo>
                    <a:cubicBezTo>
                      <a:pt x="528" y="219"/>
                      <a:pt x="528" y="220"/>
                      <a:pt x="528" y="220"/>
                    </a:cubicBezTo>
                    <a:cubicBezTo>
                      <a:pt x="527" y="221"/>
                      <a:pt x="522" y="222"/>
                      <a:pt x="522" y="222"/>
                    </a:cubicBezTo>
                    <a:cubicBezTo>
                      <a:pt x="521" y="224"/>
                      <a:pt x="524" y="230"/>
                      <a:pt x="520" y="230"/>
                    </a:cubicBezTo>
                    <a:cubicBezTo>
                      <a:pt x="520" y="228"/>
                      <a:pt x="521" y="224"/>
                      <a:pt x="518" y="224"/>
                    </a:cubicBezTo>
                    <a:cubicBezTo>
                      <a:pt x="518" y="227"/>
                      <a:pt x="518" y="229"/>
                      <a:pt x="518" y="232"/>
                    </a:cubicBezTo>
                    <a:cubicBezTo>
                      <a:pt x="521" y="232"/>
                      <a:pt x="525" y="232"/>
                      <a:pt x="528" y="232"/>
                    </a:cubicBezTo>
                    <a:cubicBezTo>
                      <a:pt x="526" y="234"/>
                      <a:pt x="531" y="237"/>
                      <a:pt x="531" y="239"/>
                    </a:cubicBezTo>
                    <a:cubicBezTo>
                      <a:pt x="533" y="245"/>
                      <a:pt x="534" y="243"/>
                      <a:pt x="537" y="247"/>
                    </a:cubicBezTo>
                    <a:cubicBezTo>
                      <a:pt x="535" y="247"/>
                      <a:pt x="533" y="247"/>
                      <a:pt x="533" y="250"/>
                    </a:cubicBezTo>
                    <a:cubicBezTo>
                      <a:pt x="533" y="253"/>
                      <a:pt x="536" y="253"/>
                      <a:pt x="535" y="256"/>
                    </a:cubicBezTo>
                    <a:cubicBezTo>
                      <a:pt x="538" y="256"/>
                      <a:pt x="540" y="256"/>
                      <a:pt x="543" y="256"/>
                    </a:cubicBezTo>
                    <a:cubicBezTo>
                      <a:pt x="545" y="254"/>
                      <a:pt x="545" y="249"/>
                      <a:pt x="544" y="245"/>
                    </a:cubicBezTo>
                    <a:cubicBezTo>
                      <a:pt x="542" y="244"/>
                      <a:pt x="540" y="243"/>
                      <a:pt x="539" y="241"/>
                    </a:cubicBezTo>
                    <a:cubicBezTo>
                      <a:pt x="542" y="231"/>
                      <a:pt x="539" y="236"/>
                      <a:pt x="537" y="233"/>
                    </a:cubicBezTo>
                    <a:cubicBezTo>
                      <a:pt x="534" y="230"/>
                      <a:pt x="535" y="223"/>
                      <a:pt x="533" y="219"/>
                    </a:cubicBezTo>
                    <a:cubicBezTo>
                      <a:pt x="532" y="219"/>
                      <a:pt x="531" y="218"/>
                      <a:pt x="530" y="219"/>
                    </a:cubicBezTo>
                    <a:close/>
                    <a:moveTo>
                      <a:pt x="602" y="276"/>
                    </a:moveTo>
                    <a:cubicBezTo>
                      <a:pt x="596" y="274"/>
                      <a:pt x="598" y="279"/>
                      <a:pt x="595" y="280"/>
                    </a:cubicBezTo>
                    <a:cubicBezTo>
                      <a:pt x="594" y="279"/>
                      <a:pt x="593" y="278"/>
                      <a:pt x="591" y="278"/>
                    </a:cubicBezTo>
                    <a:cubicBezTo>
                      <a:pt x="591" y="285"/>
                      <a:pt x="584" y="281"/>
                      <a:pt x="582" y="284"/>
                    </a:cubicBezTo>
                    <a:cubicBezTo>
                      <a:pt x="580" y="285"/>
                      <a:pt x="582" y="286"/>
                      <a:pt x="580" y="288"/>
                    </a:cubicBezTo>
                    <a:cubicBezTo>
                      <a:pt x="579" y="288"/>
                      <a:pt x="576" y="287"/>
                      <a:pt x="576" y="289"/>
                    </a:cubicBezTo>
                    <a:cubicBezTo>
                      <a:pt x="579" y="290"/>
                      <a:pt x="576" y="292"/>
                      <a:pt x="576" y="295"/>
                    </a:cubicBezTo>
                    <a:cubicBezTo>
                      <a:pt x="580" y="298"/>
                      <a:pt x="581" y="292"/>
                      <a:pt x="584" y="291"/>
                    </a:cubicBezTo>
                    <a:cubicBezTo>
                      <a:pt x="587" y="290"/>
                      <a:pt x="591" y="292"/>
                      <a:pt x="595" y="291"/>
                    </a:cubicBezTo>
                    <a:cubicBezTo>
                      <a:pt x="597" y="291"/>
                      <a:pt x="597" y="290"/>
                      <a:pt x="600" y="289"/>
                    </a:cubicBezTo>
                    <a:cubicBezTo>
                      <a:pt x="605" y="289"/>
                      <a:pt x="610" y="291"/>
                      <a:pt x="612" y="293"/>
                    </a:cubicBezTo>
                    <a:cubicBezTo>
                      <a:pt x="610" y="294"/>
                      <a:pt x="608" y="293"/>
                      <a:pt x="608" y="295"/>
                    </a:cubicBezTo>
                    <a:cubicBezTo>
                      <a:pt x="609" y="294"/>
                      <a:pt x="610" y="297"/>
                      <a:pt x="610" y="297"/>
                    </a:cubicBezTo>
                    <a:cubicBezTo>
                      <a:pt x="611" y="297"/>
                      <a:pt x="612" y="295"/>
                      <a:pt x="612" y="295"/>
                    </a:cubicBezTo>
                    <a:cubicBezTo>
                      <a:pt x="619" y="296"/>
                      <a:pt x="616" y="296"/>
                      <a:pt x="621" y="293"/>
                    </a:cubicBezTo>
                    <a:cubicBezTo>
                      <a:pt x="627" y="290"/>
                      <a:pt x="630" y="295"/>
                      <a:pt x="634" y="291"/>
                    </a:cubicBezTo>
                    <a:cubicBezTo>
                      <a:pt x="629" y="290"/>
                      <a:pt x="635" y="283"/>
                      <a:pt x="630" y="288"/>
                    </a:cubicBezTo>
                    <a:cubicBezTo>
                      <a:pt x="627" y="291"/>
                      <a:pt x="626" y="280"/>
                      <a:pt x="626" y="280"/>
                    </a:cubicBezTo>
                    <a:cubicBezTo>
                      <a:pt x="626" y="279"/>
                      <a:pt x="621" y="280"/>
                      <a:pt x="623" y="276"/>
                    </a:cubicBezTo>
                    <a:cubicBezTo>
                      <a:pt x="620" y="276"/>
                      <a:pt x="616" y="276"/>
                      <a:pt x="613" y="276"/>
                    </a:cubicBezTo>
                    <a:cubicBezTo>
                      <a:pt x="614" y="274"/>
                      <a:pt x="616" y="273"/>
                      <a:pt x="613" y="271"/>
                    </a:cubicBezTo>
                    <a:cubicBezTo>
                      <a:pt x="607" y="273"/>
                      <a:pt x="609" y="271"/>
                      <a:pt x="602" y="271"/>
                    </a:cubicBezTo>
                    <a:cubicBezTo>
                      <a:pt x="601" y="273"/>
                      <a:pt x="600" y="274"/>
                      <a:pt x="602" y="276"/>
                    </a:cubicBezTo>
                    <a:close/>
                    <a:moveTo>
                      <a:pt x="653" y="323"/>
                    </a:moveTo>
                    <a:cubicBezTo>
                      <a:pt x="651" y="323"/>
                      <a:pt x="650" y="323"/>
                      <a:pt x="651" y="321"/>
                    </a:cubicBezTo>
                    <a:cubicBezTo>
                      <a:pt x="659" y="323"/>
                      <a:pt x="651" y="309"/>
                      <a:pt x="658" y="310"/>
                    </a:cubicBezTo>
                    <a:cubicBezTo>
                      <a:pt x="662" y="314"/>
                      <a:pt x="663" y="309"/>
                      <a:pt x="669" y="310"/>
                    </a:cubicBezTo>
                    <a:cubicBezTo>
                      <a:pt x="666" y="299"/>
                      <a:pt x="653" y="297"/>
                      <a:pt x="641" y="299"/>
                    </a:cubicBezTo>
                    <a:cubicBezTo>
                      <a:pt x="640" y="298"/>
                      <a:pt x="639" y="297"/>
                      <a:pt x="639" y="295"/>
                    </a:cubicBezTo>
                    <a:cubicBezTo>
                      <a:pt x="635" y="294"/>
                      <a:pt x="634" y="299"/>
                      <a:pt x="630" y="299"/>
                    </a:cubicBezTo>
                    <a:cubicBezTo>
                      <a:pt x="628" y="299"/>
                      <a:pt x="627" y="296"/>
                      <a:pt x="625" y="297"/>
                    </a:cubicBezTo>
                    <a:cubicBezTo>
                      <a:pt x="622" y="298"/>
                      <a:pt x="621" y="300"/>
                      <a:pt x="619" y="301"/>
                    </a:cubicBezTo>
                    <a:cubicBezTo>
                      <a:pt x="616" y="302"/>
                      <a:pt x="614" y="301"/>
                      <a:pt x="612" y="302"/>
                    </a:cubicBezTo>
                    <a:cubicBezTo>
                      <a:pt x="612" y="306"/>
                      <a:pt x="610" y="307"/>
                      <a:pt x="608" y="308"/>
                    </a:cubicBezTo>
                    <a:cubicBezTo>
                      <a:pt x="608" y="323"/>
                      <a:pt x="605" y="324"/>
                      <a:pt x="606" y="340"/>
                    </a:cubicBezTo>
                    <a:cubicBezTo>
                      <a:pt x="613" y="342"/>
                      <a:pt x="609" y="335"/>
                      <a:pt x="615" y="336"/>
                    </a:cubicBezTo>
                    <a:cubicBezTo>
                      <a:pt x="615" y="333"/>
                      <a:pt x="616" y="330"/>
                      <a:pt x="617" y="329"/>
                    </a:cubicBezTo>
                    <a:cubicBezTo>
                      <a:pt x="620" y="324"/>
                      <a:pt x="618" y="319"/>
                      <a:pt x="619" y="314"/>
                    </a:cubicBezTo>
                    <a:cubicBezTo>
                      <a:pt x="619" y="313"/>
                      <a:pt x="622" y="311"/>
                      <a:pt x="623" y="310"/>
                    </a:cubicBezTo>
                    <a:cubicBezTo>
                      <a:pt x="624" y="308"/>
                      <a:pt x="622" y="304"/>
                      <a:pt x="625" y="304"/>
                    </a:cubicBezTo>
                    <a:cubicBezTo>
                      <a:pt x="628" y="304"/>
                      <a:pt x="630" y="304"/>
                      <a:pt x="632" y="302"/>
                    </a:cubicBezTo>
                    <a:cubicBezTo>
                      <a:pt x="629" y="309"/>
                      <a:pt x="638" y="304"/>
                      <a:pt x="638" y="308"/>
                    </a:cubicBezTo>
                    <a:cubicBezTo>
                      <a:pt x="639" y="314"/>
                      <a:pt x="639" y="312"/>
                      <a:pt x="638" y="317"/>
                    </a:cubicBezTo>
                    <a:cubicBezTo>
                      <a:pt x="639" y="318"/>
                      <a:pt x="641" y="317"/>
                      <a:pt x="641" y="319"/>
                    </a:cubicBezTo>
                    <a:cubicBezTo>
                      <a:pt x="640" y="320"/>
                      <a:pt x="638" y="319"/>
                      <a:pt x="638" y="321"/>
                    </a:cubicBezTo>
                    <a:cubicBezTo>
                      <a:pt x="644" y="319"/>
                      <a:pt x="650" y="327"/>
                      <a:pt x="653" y="323"/>
                    </a:cubicBezTo>
                    <a:close/>
                    <a:moveTo>
                      <a:pt x="686" y="315"/>
                    </a:moveTo>
                    <a:cubicBezTo>
                      <a:pt x="686" y="315"/>
                      <a:pt x="686" y="319"/>
                      <a:pt x="686" y="319"/>
                    </a:cubicBezTo>
                    <a:cubicBezTo>
                      <a:pt x="683" y="322"/>
                      <a:pt x="675" y="314"/>
                      <a:pt x="671" y="317"/>
                    </a:cubicBezTo>
                    <a:cubicBezTo>
                      <a:pt x="672" y="321"/>
                      <a:pt x="669" y="321"/>
                      <a:pt x="667" y="323"/>
                    </a:cubicBezTo>
                    <a:cubicBezTo>
                      <a:pt x="672" y="328"/>
                      <a:pt x="673" y="325"/>
                      <a:pt x="679" y="325"/>
                    </a:cubicBezTo>
                    <a:cubicBezTo>
                      <a:pt x="683" y="325"/>
                      <a:pt x="689" y="326"/>
                      <a:pt x="692" y="323"/>
                    </a:cubicBezTo>
                    <a:cubicBezTo>
                      <a:pt x="691" y="323"/>
                      <a:pt x="690" y="321"/>
                      <a:pt x="692" y="321"/>
                    </a:cubicBezTo>
                    <a:cubicBezTo>
                      <a:pt x="693" y="321"/>
                      <a:pt x="695" y="321"/>
                      <a:pt x="695" y="319"/>
                    </a:cubicBezTo>
                    <a:cubicBezTo>
                      <a:pt x="691" y="319"/>
                      <a:pt x="689" y="316"/>
                      <a:pt x="686" y="315"/>
                    </a:cubicBezTo>
                    <a:close/>
                    <a:moveTo>
                      <a:pt x="660" y="330"/>
                    </a:moveTo>
                    <a:cubicBezTo>
                      <a:pt x="659" y="330"/>
                      <a:pt x="659" y="327"/>
                      <a:pt x="656" y="329"/>
                    </a:cubicBezTo>
                    <a:cubicBezTo>
                      <a:pt x="656" y="329"/>
                      <a:pt x="657" y="332"/>
                      <a:pt x="656" y="332"/>
                    </a:cubicBezTo>
                    <a:cubicBezTo>
                      <a:pt x="653" y="332"/>
                      <a:pt x="650" y="332"/>
                      <a:pt x="647" y="332"/>
                    </a:cubicBezTo>
                    <a:cubicBezTo>
                      <a:pt x="650" y="339"/>
                      <a:pt x="641" y="333"/>
                      <a:pt x="641" y="338"/>
                    </a:cubicBezTo>
                    <a:cubicBezTo>
                      <a:pt x="643" y="338"/>
                      <a:pt x="645" y="338"/>
                      <a:pt x="647" y="338"/>
                    </a:cubicBezTo>
                    <a:cubicBezTo>
                      <a:pt x="647" y="340"/>
                      <a:pt x="645" y="340"/>
                      <a:pt x="645" y="342"/>
                    </a:cubicBezTo>
                    <a:cubicBezTo>
                      <a:pt x="650" y="343"/>
                      <a:pt x="649" y="338"/>
                      <a:pt x="653" y="338"/>
                    </a:cubicBezTo>
                    <a:cubicBezTo>
                      <a:pt x="655" y="339"/>
                      <a:pt x="658" y="340"/>
                      <a:pt x="662" y="340"/>
                    </a:cubicBezTo>
                    <a:cubicBezTo>
                      <a:pt x="661" y="332"/>
                      <a:pt x="674" y="338"/>
                      <a:pt x="671" y="329"/>
                    </a:cubicBezTo>
                    <a:cubicBezTo>
                      <a:pt x="665" y="327"/>
                      <a:pt x="662" y="331"/>
                      <a:pt x="660" y="33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99" name="îṧ1îḋé">
                <a:extLst>
                  <a:ext uri="{FF2B5EF4-FFF2-40B4-BE49-F238E27FC236}">
                    <a16:creationId xmlns:a16="http://schemas.microsoft.com/office/drawing/2014/main" id="{812D9B61-6485-4C19-BD84-B71DCA16F7C7}"/>
                  </a:ext>
                </a:extLst>
              </p:cNvPr>
              <p:cNvSpPr/>
              <p:nvPr/>
            </p:nvSpPr>
            <p:spPr bwMode="auto">
              <a:xfrm>
                <a:off x="7335891" y="2946509"/>
                <a:ext cx="161105" cy="245243"/>
              </a:xfrm>
              <a:custGeom>
                <a:avLst/>
                <a:gdLst>
                  <a:gd name="T0" fmla="*/ 16 w 60"/>
                  <a:gd name="T1" fmla="*/ 9 h 92"/>
                  <a:gd name="T2" fmla="*/ 30 w 60"/>
                  <a:gd name="T3" fmla="*/ 7 h 92"/>
                  <a:gd name="T4" fmla="*/ 31 w 60"/>
                  <a:gd name="T5" fmla="*/ 19 h 92"/>
                  <a:gd name="T6" fmla="*/ 22 w 60"/>
                  <a:gd name="T7" fmla="*/ 24 h 92"/>
                  <a:gd name="T8" fmla="*/ 33 w 60"/>
                  <a:gd name="T9" fmla="*/ 30 h 92"/>
                  <a:gd name="T10" fmla="*/ 39 w 60"/>
                  <a:gd name="T11" fmla="*/ 43 h 92"/>
                  <a:gd name="T12" fmla="*/ 43 w 60"/>
                  <a:gd name="T13" fmla="*/ 47 h 92"/>
                  <a:gd name="T14" fmla="*/ 50 w 60"/>
                  <a:gd name="T15" fmla="*/ 50 h 92"/>
                  <a:gd name="T16" fmla="*/ 46 w 60"/>
                  <a:gd name="T17" fmla="*/ 58 h 92"/>
                  <a:gd name="T18" fmla="*/ 58 w 60"/>
                  <a:gd name="T19" fmla="*/ 60 h 92"/>
                  <a:gd name="T20" fmla="*/ 58 w 60"/>
                  <a:gd name="T21" fmla="*/ 71 h 92"/>
                  <a:gd name="T22" fmla="*/ 54 w 60"/>
                  <a:gd name="T23" fmla="*/ 71 h 92"/>
                  <a:gd name="T24" fmla="*/ 58 w 60"/>
                  <a:gd name="T25" fmla="*/ 73 h 92"/>
                  <a:gd name="T26" fmla="*/ 54 w 60"/>
                  <a:gd name="T27" fmla="*/ 78 h 92"/>
                  <a:gd name="T28" fmla="*/ 48 w 60"/>
                  <a:gd name="T29" fmla="*/ 82 h 92"/>
                  <a:gd name="T30" fmla="*/ 30 w 60"/>
                  <a:gd name="T31" fmla="*/ 80 h 92"/>
                  <a:gd name="T32" fmla="*/ 22 w 60"/>
                  <a:gd name="T33" fmla="*/ 82 h 92"/>
                  <a:gd name="T34" fmla="*/ 9 w 60"/>
                  <a:gd name="T35" fmla="*/ 82 h 92"/>
                  <a:gd name="T36" fmla="*/ 13 w 60"/>
                  <a:gd name="T37" fmla="*/ 80 h 92"/>
                  <a:gd name="T38" fmla="*/ 15 w 60"/>
                  <a:gd name="T39" fmla="*/ 82 h 92"/>
                  <a:gd name="T40" fmla="*/ 16 w 60"/>
                  <a:gd name="T41" fmla="*/ 78 h 92"/>
                  <a:gd name="T42" fmla="*/ 28 w 60"/>
                  <a:gd name="T43" fmla="*/ 76 h 92"/>
                  <a:gd name="T44" fmla="*/ 13 w 60"/>
                  <a:gd name="T45" fmla="*/ 71 h 92"/>
                  <a:gd name="T46" fmla="*/ 13 w 60"/>
                  <a:gd name="T47" fmla="*/ 60 h 92"/>
                  <a:gd name="T48" fmla="*/ 16 w 60"/>
                  <a:gd name="T49" fmla="*/ 58 h 92"/>
                  <a:gd name="T50" fmla="*/ 24 w 60"/>
                  <a:gd name="T51" fmla="*/ 58 h 92"/>
                  <a:gd name="T52" fmla="*/ 26 w 60"/>
                  <a:gd name="T53" fmla="*/ 47 h 92"/>
                  <a:gd name="T54" fmla="*/ 20 w 60"/>
                  <a:gd name="T55" fmla="*/ 39 h 92"/>
                  <a:gd name="T56" fmla="*/ 13 w 60"/>
                  <a:gd name="T57" fmla="*/ 41 h 92"/>
                  <a:gd name="T58" fmla="*/ 13 w 60"/>
                  <a:gd name="T59" fmla="*/ 32 h 92"/>
                  <a:gd name="T60" fmla="*/ 5 w 60"/>
                  <a:gd name="T61" fmla="*/ 28 h 92"/>
                  <a:gd name="T62" fmla="*/ 0 w 60"/>
                  <a:gd name="T63" fmla="*/ 9 h 92"/>
                  <a:gd name="T64" fmla="*/ 9 w 60"/>
                  <a:gd name="T65" fmla="*/ 0 h 92"/>
                  <a:gd name="T66" fmla="*/ 26 w 60"/>
                  <a:gd name="T67" fmla="*/ 0 h 92"/>
                  <a:gd name="T68" fmla="*/ 16 w 60"/>
                  <a:gd name="T69" fmla="*/ 9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0" h="92">
                    <a:moveTo>
                      <a:pt x="16" y="9"/>
                    </a:moveTo>
                    <a:cubicBezTo>
                      <a:pt x="18" y="13"/>
                      <a:pt x="26" y="7"/>
                      <a:pt x="30" y="7"/>
                    </a:cubicBezTo>
                    <a:cubicBezTo>
                      <a:pt x="32" y="10"/>
                      <a:pt x="32" y="14"/>
                      <a:pt x="31" y="19"/>
                    </a:cubicBezTo>
                    <a:cubicBezTo>
                      <a:pt x="27" y="19"/>
                      <a:pt x="23" y="21"/>
                      <a:pt x="22" y="24"/>
                    </a:cubicBezTo>
                    <a:cubicBezTo>
                      <a:pt x="24" y="28"/>
                      <a:pt x="28" y="30"/>
                      <a:pt x="33" y="30"/>
                    </a:cubicBezTo>
                    <a:cubicBezTo>
                      <a:pt x="33" y="37"/>
                      <a:pt x="41" y="35"/>
                      <a:pt x="39" y="43"/>
                    </a:cubicBezTo>
                    <a:cubicBezTo>
                      <a:pt x="39" y="45"/>
                      <a:pt x="43" y="44"/>
                      <a:pt x="43" y="47"/>
                    </a:cubicBezTo>
                    <a:cubicBezTo>
                      <a:pt x="43" y="50"/>
                      <a:pt x="49" y="48"/>
                      <a:pt x="50" y="50"/>
                    </a:cubicBezTo>
                    <a:cubicBezTo>
                      <a:pt x="49" y="53"/>
                      <a:pt x="47" y="55"/>
                      <a:pt x="46" y="58"/>
                    </a:cubicBezTo>
                    <a:cubicBezTo>
                      <a:pt x="51" y="57"/>
                      <a:pt x="55" y="57"/>
                      <a:pt x="58" y="60"/>
                    </a:cubicBezTo>
                    <a:cubicBezTo>
                      <a:pt x="55" y="62"/>
                      <a:pt x="60" y="68"/>
                      <a:pt x="58" y="71"/>
                    </a:cubicBezTo>
                    <a:cubicBezTo>
                      <a:pt x="57" y="71"/>
                      <a:pt x="54" y="70"/>
                      <a:pt x="54" y="71"/>
                    </a:cubicBezTo>
                    <a:cubicBezTo>
                      <a:pt x="53" y="73"/>
                      <a:pt x="56" y="72"/>
                      <a:pt x="58" y="73"/>
                    </a:cubicBezTo>
                    <a:cubicBezTo>
                      <a:pt x="56" y="75"/>
                      <a:pt x="53" y="75"/>
                      <a:pt x="54" y="78"/>
                    </a:cubicBezTo>
                    <a:cubicBezTo>
                      <a:pt x="51" y="79"/>
                      <a:pt x="51" y="82"/>
                      <a:pt x="48" y="82"/>
                    </a:cubicBezTo>
                    <a:cubicBezTo>
                      <a:pt x="42" y="81"/>
                      <a:pt x="38" y="79"/>
                      <a:pt x="30" y="80"/>
                    </a:cubicBezTo>
                    <a:cubicBezTo>
                      <a:pt x="26" y="84"/>
                      <a:pt x="28" y="84"/>
                      <a:pt x="22" y="82"/>
                    </a:cubicBezTo>
                    <a:cubicBezTo>
                      <a:pt x="20" y="86"/>
                      <a:pt x="9" y="92"/>
                      <a:pt x="9" y="82"/>
                    </a:cubicBezTo>
                    <a:cubicBezTo>
                      <a:pt x="11" y="83"/>
                      <a:pt x="12" y="80"/>
                      <a:pt x="13" y="80"/>
                    </a:cubicBezTo>
                    <a:cubicBezTo>
                      <a:pt x="14" y="80"/>
                      <a:pt x="15" y="82"/>
                      <a:pt x="15" y="82"/>
                    </a:cubicBezTo>
                    <a:cubicBezTo>
                      <a:pt x="17" y="81"/>
                      <a:pt x="15" y="79"/>
                      <a:pt x="16" y="78"/>
                    </a:cubicBezTo>
                    <a:cubicBezTo>
                      <a:pt x="19" y="76"/>
                      <a:pt x="23" y="78"/>
                      <a:pt x="28" y="76"/>
                    </a:cubicBezTo>
                    <a:cubicBezTo>
                      <a:pt x="26" y="67"/>
                      <a:pt x="18" y="74"/>
                      <a:pt x="13" y="71"/>
                    </a:cubicBezTo>
                    <a:cubicBezTo>
                      <a:pt x="13" y="67"/>
                      <a:pt x="13" y="63"/>
                      <a:pt x="13" y="60"/>
                    </a:cubicBezTo>
                    <a:cubicBezTo>
                      <a:pt x="16" y="60"/>
                      <a:pt x="20" y="58"/>
                      <a:pt x="16" y="58"/>
                    </a:cubicBezTo>
                    <a:cubicBezTo>
                      <a:pt x="18" y="52"/>
                      <a:pt x="21" y="60"/>
                      <a:pt x="24" y="58"/>
                    </a:cubicBezTo>
                    <a:cubicBezTo>
                      <a:pt x="28" y="58"/>
                      <a:pt x="21" y="50"/>
                      <a:pt x="26" y="47"/>
                    </a:cubicBezTo>
                    <a:cubicBezTo>
                      <a:pt x="25" y="43"/>
                      <a:pt x="19" y="45"/>
                      <a:pt x="20" y="39"/>
                    </a:cubicBezTo>
                    <a:cubicBezTo>
                      <a:pt x="19" y="41"/>
                      <a:pt x="16" y="41"/>
                      <a:pt x="13" y="41"/>
                    </a:cubicBezTo>
                    <a:cubicBezTo>
                      <a:pt x="13" y="38"/>
                      <a:pt x="13" y="35"/>
                      <a:pt x="13" y="32"/>
                    </a:cubicBezTo>
                    <a:cubicBezTo>
                      <a:pt x="13" y="28"/>
                      <a:pt x="6" y="31"/>
                      <a:pt x="5" y="28"/>
                    </a:cubicBezTo>
                    <a:cubicBezTo>
                      <a:pt x="9" y="21"/>
                      <a:pt x="8" y="10"/>
                      <a:pt x="0" y="9"/>
                    </a:cubicBezTo>
                    <a:cubicBezTo>
                      <a:pt x="3" y="6"/>
                      <a:pt x="8" y="5"/>
                      <a:pt x="9" y="0"/>
                    </a:cubicBezTo>
                    <a:cubicBezTo>
                      <a:pt x="15" y="0"/>
                      <a:pt x="20" y="0"/>
                      <a:pt x="26" y="0"/>
                    </a:cubicBezTo>
                    <a:cubicBezTo>
                      <a:pt x="22" y="3"/>
                      <a:pt x="19" y="6"/>
                      <a:pt x="16" y="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0" name="íŝľiďê">
                <a:extLst>
                  <a:ext uri="{FF2B5EF4-FFF2-40B4-BE49-F238E27FC236}">
                    <a16:creationId xmlns:a16="http://schemas.microsoft.com/office/drawing/2014/main" id="{D2E1159C-180D-4E6A-A91A-3F80B141C086}"/>
                  </a:ext>
                </a:extLst>
              </p:cNvPr>
              <p:cNvSpPr/>
              <p:nvPr/>
            </p:nvSpPr>
            <p:spPr bwMode="auto">
              <a:xfrm>
                <a:off x="4337544" y="2957250"/>
                <a:ext cx="44752" cy="35802"/>
              </a:xfrm>
              <a:custGeom>
                <a:avLst/>
                <a:gdLst>
                  <a:gd name="T0" fmla="*/ 15 w 17"/>
                  <a:gd name="T1" fmla="*/ 2 h 13"/>
                  <a:gd name="T2" fmla="*/ 17 w 17"/>
                  <a:gd name="T3" fmla="*/ 9 h 13"/>
                  <a:gd name="T4" fmla="*/ 8 w 17"/>
                  <a:gd name="T5" fmla="*/ 13 h 13"/>
                  <a:gd name="T6" fmla="*/ 8 w 17"/>
                  <a:gd name="T7" fmla="*/ 9 h 13"/>
                  <a:gd name="T8" fmla="*/ 4 w 17"/>
                  <a:gd name="T9" fmla="*/ 11 h 13"/>
                  <a:gd name="T10" fmla="*/ 6 w 17"/>
                  <a:gd name="T11" fmla="*/ 9 h 13"/>
                  <a:gd name="T12" fmla="*/ 15 w 17"/>
                  <a:gd name="T1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13">
                    <a:moveTo>
                      <a:pt x="15" y="2"/>
                    </a:moveTo>
                    <a:cubicBezTo>
                      <a:pt x="13" y="4"/>
                      <a:pt x="14" y="7"/>
                      <a:pt x="17" y="9"/>
                    </a:cubicBezTo>
                    <a:cubicBezTo>
                      <a:pt x="15" y="12"/>
                      <a:pt x="11" y="12"/>
                      <a:pt x="8" y="13"/>
                    </a:cubicBezTo>
                    <a:cubicBezTo>
                      <a:pt x="8" y="12"/>
                      <a:pt x="8" y="10"/>
                      <a:pt x="8" y="9"/>
                    </a:cubicBezTo>
                    <a:cubicBezTo>
                      <a:pt x="6" y="9"/>
                      <a:pt x="6" y="11"/>
                      <a:pt x="4" y="11"/>
                    </a:cubicBezTo>
                    <a:cubicBezTo>
                      <a:pt x="0" y="9"/>
                      <a:pt x="5" y="10"/>
                      <a:pt x="6" y="9"/>
                    </a:cubicBezTo>
                    <a:cubicBezTo>
                      <a:pt x="7" y="8"/>
                      <a:pt x="11" y="0"/>
                      <a:pt x="15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1" name="îšḻiďé">
                <a:extLst>
                  <a:ext uri="{FF2B5EF4-FFF2-40B4-BE49-F238E27FC236}">
                    <a16:creationId xmlns:a16="http://schemas.microsoft.com/office/drawing/2014/main" id="{3F99E373-0D49-4BE5-B57B-9E8E5BA4726F}"/>
                  </a:ext>
                </a:extLst>
              </p:cNvPr>
              <p:cNvSpPr/>
              <p:nvPr/>
            </p:nvSpPr>
            <p:spPr bwMode="auto">
              <a:xfrm>
                <a:off x="10287698" y="3356440"/>
                <a:ext cx="26851" cy="28642"/>
              </a:xfrm>
              <a:custGeom>
                <a:avLst/>
                <a:gdLst>
                  <a:gd name="T0" fmla="*/ 3 w 10"/>
                  <a:gd name="T1" fmla="*/ 3 h 11"/>
                  <a:gd name="T2" fmla="*/ 10 w 10"/>
                  <a:gd name="T3" fmla="*/ 1 h 11"/>
                  <a:gd name="T4" fmla="*/ 1 w 10"/>
                  <a:gd name="T5" fmla="*/ 10 h 11"/>
                  <a:gd name="T6" fmla="*/ 3 w 10"/>
                  <a:gd name="T7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3" y="3"/>
                    </a:moveTo>
                    <a:cubicBezTo>
                      <a:pt x="4" y="0"/>
                      <a:pt x="5" y="3"/>
                      <a:pt x="10" y="1"/>
                    </a:cubicBezTo>
                    <a:cubicBezTo>
                      <a:pt x="8" y="5"/>
                      <a:pt x="8" y="11"/>
                      <a:pt x="1" y="10"/>
                    </a:cubicBezTo>
                    <a:cubicBezTo>
                      <a:pt x="0" y="8"/>
                      <a:pt x="8" y="4"/>
                      <a:pt x="3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2" name="îṥlïḑe">
                <a:extLst>
                  <a:ext uri="{FF2B5EF4-FFF2-40B4-BE49-F238E27FC236}">
                    <a16:creationId xmlns:a16="http://schemas.microsoft.com/office/drawing/2014/main" id="{2D923FE0-CCA5-4F98-B46C-64B47D4300C0}"/>
                  </a:ext>
                </a:extLst>
              </p:cNvPr>
              <p:cNvSpPr/>
              <p:nvPr/>
            </p:nvSpPr>
            <p:spPr bwMode="auto">
              <a:xfrm>
                <a:off x="9662967" y="4136917"/>
                <a:ext cx="198697" cy="230921"/>
              </a:xfrm>
              <a:custGeom>
                <a:avLst/>
                <a:gdLst>
                  <a:gd name="T0" fmla="*/ 60 w 75"/>
                  <a:gd name="T1" fmla="*/ 5 h 87"/>
                  <a:gd name="T2" fmla="*/ 68 w 75"/>
                  <a:gd name="T3" fmla="*/ 9 h 87"/>
                  <a:gd name="T4" fmla="*/ 75 w 75"/>
                  <a:gd name="T5" fmla="*/ 14 h 87"/>
                  <a:gd name="T6" fmla="*/ 68 w 75"/>
                  <a:gd name="T7" fmla="*/ 24 h 87"/>
                  <a:gd name="T8" fmla="*/ 66 w 75"/>
                  <a:gd name="T9" fmla="*/ 35 h 87"/>
                  <a:gd name="T10" fmla="*/ 70 w 75"/>
                  <a:gd name="T11" fmla="*/ 38 h 87"/>
                  <a:gd name="T12" fmla="*/ 70 w 75"/>
                  <a:gd name="T13" fmla="*/ 44 h 87"/>
                  <a:gd name="T14" fmla="*/ 73 w 75"/>
                  <a:gd name="T15" fmla="*/ 48 h 87"/>
                  <a:gd name="T16" fmla="*/ 64 w 75"/>
                  <a:gd name="T17" fmla="*/ 53 h 87"/>
                  <a:gd name="T18" fmla="*/ 62 w 75"/>
                  <a:gd name="T19" fmla="*/ 63 h 87"/>
                  <a:gd name="T20" fmla="*/ 62 w 75"/>
                  <a:gd name="T21" fmla="*/ 66 h 87"/>
                  <a:gd name="T22" fmla="*/ 59 w 75"/>
                  <a:gd name="T23" fmla="*/ 66 h 87"/>
                  <a:gd name="T24" fmla="*/ 53 w 75"/>
                  <a:gd name="T25" fmla="*/ 74 h 87"/>
                  <a:gd name="T26" fmla="*/ 53 w 75"/>
                  <a:gd name="T27" fmla="*/ 85 h 87"/>
                  <a:gd name="T28" fmla="*/ 34 w 75"/>
                  <a:gd name="T29" fmla="*/ 79 h 87"/>
                  <a:gd name="T30" fmla="*/ 32 w 75"/>
                  <a:gd name="T31" fmla="*/ 83 h 87"/>
                  <a:gd name="T32" fmla="*/ 27 w 75"/>
                  <a:gd name="T33" fmla="*/ 79 h 87"/>
                  <a:gd name="T34" fmla="*/ 18 w 75"/>
                  <a:gd name="T35" fmla="*/ 79 h 87"/>
                  <a:gd name="T36" fmla="*/ 12 w 75"/>
                  <a:gd name="T37" fmla="*/ 78 h 87"/>
                  <a:gd name="T38" fmla="*/ 4 w 75"/>
                  <a:gd name="T39" fmla="*/ 66 h 87"/>
                  <a:gd name="T40" fmla="*/ 6 w 75"/>
                  <a:gd name="T41" fmla="*/ 59 h 87"/>
                  <a:gd name="T42" fmla="*/ 4 w 75"/>
                  <a:gd name="T43" fmla="*/ 59 h 87"/>
                  <a:gd name="T44" fmla="*/ 3 w 75"/>
                  <a:gd name="T45" fmla="*/ 44 h 87"/>
                  <a:gd name="T46" fmla="*/ 21 w 75"/>
                  <a:gd name="T47" fmla="*/ 42 h 87"/>
                  <a:gd name="T48" fmla="*/ 21 w 75"/>
                  <a:gd name="T49" fmla="*/ 37 h 87"/>
                  <a:gd name="T50" fmla="*/ 34 w 75"/>
                  <a:gd name="T51" fmla="*/ 27 h 87"/>
                  <a:gd name="T52" fmla="*/ 46 w 75"/>
                  <a:gd name="T53" fmla="*/ 24 h 87"/>
                  <a:gd name="T54" fmla="*/ 47 w 75"/>
                  <a:gd name="T55" fmla="*/ 18 h 87"/>
                  <a:gd name="T56" fmla="*/ 51 w 75"/>
                  <a:gd name="T57" fmla="*/ 18 h 87"/>
                  <a:gd name="T58" fmla="*/ 55 w 75"/>
                  <a:gd name="T59" fmla="*/ 14 h 87"/>
                  <a:gd name="T60" fmla="*/ 62 w 75"/>
                  <a:gd name="T61" fmla="*/ 5 h 87"/>
                  <a:gd name="T62" fmla="*/ 60 w 75"/>
                  <a:gd name="T63" fmla="*/ 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5" h="87">
                    <a:moveTo>
                      <a:pt x="60" y="5"/>
                    </a:moveTo>
                    <a:cubicBezTo>
                      <a:pt x="62" y="0"/>
                      <a:pt x="65" y="9"/>
                      <a:pt x="68" y="9"/>
                    </a:cubicBezTo>
                    <a:cubicBezTo>
                      <a:pt x="70" y="10"/>
                      <a:pt x="72" y="14"/>
                      <a:pt x="75" y="14"/>
                    </a:cubicBezTo>
                    <a:cubicBezTo>
                      <a:pt x="74" y="19"/>
                      <a:pt x="74" y="24"/>
                      <a:pt x="68" y="24"/>
                    </a:cubicBezTo>
                    <a:cubicBezTo>
                      <a:pt x="67" y="27"/>
                      <a:pt x="70" y="35"/>
                      <a:pt x="66" y="35"/>
                    </a:cubicBezTo>
                    <a:cubicBezTo>
                      <a:pt x="66" y="37"/>
                      <a:pt x="69" y="37"/>
                      <a:pt x="70" y="38"/>
                    </a:cubicBezTo>
                    <a:cubicBezTo>
                      <a:pt x="70" y="40"/>
                      <a:pt x="69" y="43"/>
                      <a:pt x="70" y="44"/>
                    </a:cubicBezTo>
                    <a:cubicBezTo>
                      <a:pt x="71" y="46"/>
                      <a:pt x="73" y="46"/>
                      <a:pt x="73" y="48"/>
                    </a:cubicBezTo>
                    <a:cubicBezTo>
                      <a:pt x="73" y="52"/>
                      <a:pt x="67" y="56"/>
                      <a:pt x="64" y="53"/>
                    </a:cubicBezTo>
                    <a:cubicBezTo>
                      <a:pt x="65" y="58"/>
                      <a:pt x="67" y="59"/>
                      <a:pt x="62" y="63"/>
                    </a:cubicBezTo>
                    <a:cubicBezTo>
                      <a:pt x="62" y="63"/>
                      <a:pt x="63" y="66"/>
                      <a:pt x="62" y="66"/>
                    </a:cubicBezTo>
                    <a:cubicBezTo>
                      <a:pt x="62" y="67"/>
                      <a:pt x="59" y="66"/>
                      <a:pt x="59" y="66"/>
                    </a:cubicBezTo>
                    <a:cubicBezTo>
                      <a:pt x="57" y="69"/>
                      <a:pt x="58" y="76"/>
                      <a:pt x="53" y="74"/>
                    </a:cubicBezTo>
                    <a:cubicBezTo>
                      <a:pt x="56" y="77"/>
                      <a:pt x="51" y="79"/>
                      <a:pt x="53" y="85"/>
                    </a:cubicBezTo>
                    <a:cubicBezTo>
                      <a:pt x="43" y="87"/>
                      <a:pt x="41" y="81"/>
                      <a:pt x="34" y="79"/>
                    </a:cubicBezTo>
                    <a:cubicBezTo>
                      <a:pt x="33" y="79"/>
                      <a:pt x="33" y="82"/>
                      <a:pt x="32" y="83"/>
                    </a:cubicBezTo>
                    <a:cubicBezTo>
                      <a:pt x="29" y="85"/>
                      <a:pt x="28" y="80"/>
                      <a:pt x="27" y="79"/>
                    </a:cubicBezTo>
                    <a:cubicBezTo>
                      <a:pt x="24" y="79"/>
                      <a:pt x="20" y="81"/>
                      <a:pt x="18" y="79"/>
                    </a:cubicBezTo>
                    <a:cubicBezTo>
                      <a:pt x="16" y="79"/>
                      <a:pt x="18" y="74"/>
                      <a:pt x="12" y="78"/>
                    </a:cubicBezTo>
                    <a:cubicBezTo>
                      <a:pt x="10" y="73"/>
                      <a:pt x="10" y="67"/>
                      <a:pt x="4" y="66"/>
                    </a:cubicBezTo>
                    <a:cubicBezTo>
                      <a:pt x="4" y="63"/>
                      <a:pt x="7" y="62"/>
                      <a:pt x="6" y="59"/>
                    </a:cubicBezTo>
                    <a:cubicBezTo>
                      <a:pt x="6" y="56"/>
                      <a:pt x="4" y="59"/>
                      <a:pt x="4" y="59"/>
                    </a:cubicBezTo>
                    <a:cubicBezTo>
                      <a:pt x="0" y="56"/>
                      <a:pt x="4" y="51"/>
                      <a:pt x="3" y="44"/>
                    </a:cubicBezTo>
                    <a:cubicBezTo>
                      <a:pt x="10" y="44"/>
                      <a:pt x="16" y="44"/>
                      <a:pt x="21" y="42"/>
                    </a:cubicBezTo>
                    <a:cubicBezTo>
                      <a:pt x="21" y="39"/>
                      <a:pt x="24" y="37"/>
                      <a:pt x="21" y="37"/>
                    </a:cubicBezTo>
                    <a:cubicBezTo>
                      <a:pt x="23" y="34"/>
                      <a:pt x="38" y="30"/>
                      <a:pt x="34" y="27"/>
                    </a:cubicBezTo>
                    <a:cubicBezTo>
                      <a:pt x="37" y="25"/>
                      <a:pt x="41" y="24"/>
                      <a:pt x="46" y="24"/>
                    </a:cubicBezTo>
                    <a:cubicBezTo>
                      <a:pt x="48" y="24"/>
                      <a:pt x="46" y="20"/>
                      <a:pt x="47" y="18"/>
                    </a:cubicBezTo>
                    <a:cubicBezTo>
                      <a:pt x="48" y="17"/>
                      <a:pt x="51" y="18"/>
                      <a:pt x="51" y="18"/>
                    </a:cubicBezTo>
                    <a:cubicBezTo>
                      <a:pt x="52" y="16"/>
                      <a:pt x="51" y="13"/>
                      <a:pt x="55" y="14"/>
                    </a:cubicBezTo>
                    <a:cubicBezTo>
                      <a:pt x="52" y="6"/>
                      <a:pt x="60" y="8"/>
                      <a:pt x="62" y="5"/>
                    </a:cubicBezTo>
                    <a:cubicBezTo>
                      <a:pt x="62" y="5"/>
                      <a:pt x="61" y="5"/>
                      <a:pt x="60" y="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3" name="işḷîḋê">
                <a:extLst>
                  <a:ext uri="{FF2B5EF4-FFF2-40B4-BE49-F238E27FC236}">
                    <a16:creationId xmlns:a16="http://schemas.microsoft.com/office/drawing/2014/main" id="{67843EF4-A2CA-4DCA-B49A-67DA4E15C974}"/>
                  </a:ext>
                </a:extLst>
              </p:cNvPr>
              <p:cNvSpPr/>
              <p:nvPr/>
            </p:nvSpPr>
            <p:spPr bwMode="auto">
              <a:xfrm>
                <a:off x="9867034" y="4301605"/>
                <a:ext cx="91293" cy="103824"/>
              </a:xfrm>
              <a:custGeom>
                <a:avLst/>
                <a:gdLst>
                  <a:gd name="T0" fmla="*/ 30 w 34"/>
                  <a:gd name="T1" fmla="*/ 1 h 39"/>
                  <a:gd name="T2" fmla="*/ 24 w 34"/>
                  <a:gd name="T3" fmla="*/ 8 h 39"/>
                  <a:gd name="T4" fmla="*/ 23 w 34"/>
                  <a:gd name="T5" fmla="*/ 8 h 39"/>
                  <a:gd name="T6" fmla="*/ 24 w 34"/>
                  <a:gd name="T7" fmla="*/ 14 h 39"/>
                  <a:gd name="T8" fmla="*/ 28 w 34"/>
                  <a:gd name="T9" fmla="*/ 17 h 39"/>
                  <a:gd name="T10" fmla="*/ 30 w 34"/>
                  <a:gd name="T11" fmla="*/ 34 h 39"/>
                  <a:gd name="T12" fmla="*/ 23 w 34"/>
                  <a:gd name="T13" fmla="*/ 34 h 39"/>
                  <a:gd name="T14" fmla="*/ 17 w 34"/>
                  <a:gd name="T15" fmla="*/ 16 h 39"/>
                  <a:gd name="T16" fmla="*/ 10 w 34"/>
                  <a:gd name="T17" fmla="*/ 21 h 39"/>
                  <a:gd name="T18" fmla="*/ 10 w 34"/>
                  <a:gd name="T19" fmla="*/ 32 h 39"/>
                  <a:gd name="T20" fmla="*/ 4 w 34"/>
                  <a:gd name="T21" fmla="*/ 38 h 39"/>
                  <a:gd name="T22" fmla="*/ 2 w 34"/>
                  <a:gd name="T23" fmla="*/ 29 h 39"/>
                  <a:gd name="T24" fmla="*/ 4 w 34"/>
                  <a:gd name="T25" fmla="*/ 27 h 39"/>
                  <a:gd name="T26" fmla="*/ 2 w 34"/>
                  <a:gd name="T27" fmla="*/ 25 h 39"/>
                  <a:gd name="T28" fmla="*/ 4 w 34"/>
                  <a:gd name="T29" fmla="*/ 17 h 39"/>
                  <a:gd name="T30" fmla="*/ 0 w 34"/>
                  <a:gd name="T31" fmla="*/ 14 h 39"/>
                  <a:gd name="T32" fmla="*/ 15 w 34"/>
                  <a:gd name="T33" fmla="*/ 1 h 39"/>
                  <a:gd name="T34" fmla="*/ 30 w 34"/>
                  <a:gd name="T35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39">
                    <a:moveTo>
                      <a:pt x="30" y="1"/>
                    </a:moveTo>
                    <a:cubicBezTo>
                      <a:pt x="34" y="9"/>
                      <a:pt x="21" y="5"/>
                      <a:pt x="24" y="8"/>
                    </a:cubicBezTo>
                    <a:cubicBezTo>
                      <a:pt x="27" y="11"/>
                      <a:pt x="25" y="9"/>
                      <a:pt x="23" y="8"/>
                    </a:cubicBezTo>
                    <a:cubicBezTo>
                      <a:pt x="23" y="11"/>
                      <a:pt x="23" y="12"/>
                      <a:pt x="24" y="14"/>
                    </a:cubicBezTo>
                    <a:cubicBezTo>
                      <a:pt x="25" y="15"/>
                      <a:pt x="28" y="17"/>
                      <a:pt x="28" y="17"/>
                    </a:cubicBezTo>
                    <a:cubicBezTo>
                      <a:pt x="30" y="22"/>
                      <a:pt x="28" y="28"/>
                      <a:pt x="30" y="34"/>
                    </a:cubicBezTo>
                    <a:cubicBezTo>
                      <a:pt x="28" y="34"/>
                      <a:pt x="25" y="34"/>
                      <a:pt x="23" y="34"/>
                    </a:cubicBezTo>
                    <a:cubicBezTo>
                      <a:pt x="20" y="28"/>
                      <a:pt x="17" y="23"/>
                      <a:pt x="17" y="16"/>
                    </a:cubicBezTo>
                    <a:cubicBezTo>
                      <a:pt x="13" y="16"/>
                      <a:pt x="16" y="23"/>
                      <a:pt x="10" y="21"/>
                    </a:cubicBezTo>
                    <a:cubicBezTo>
                      <a:pt x="10" y="25"/>
                      <a:pt x="10" y="29"/>
                      <a:pt x="10" y="32"/>
                    </a:cubicBezTo>
                    <a:cubicBezTo>
                      <a:pt x="10" y="37"/>
                      <a:pt x="4" y="34"/>
                      <a:pt x="4" y="38"/>
                    </a:cubicBezTo>
                    <a:cubicBezTo>
                      <a:pt x="1" y="39"/>
                      <a:pt x="1" y="32"/>
                      <a:pt x="2" y="29"/>
                    </a:cubicBezTo>
                    <a:cubicBezTo>
                      <a:pt x="2" y="28"/>
                      <a:pt x="4" y="27"/>
                      <a:pt x="4" y="27"/>
                    </a:cubicBezTo>
                    <a:cubicBezTo>
                      <a:pt x="4" y="25"/>
                      <a:pt x="2" y="26"/>
                      <a:pt x="2" y="25"/>
                    </a:cubicBezTo>
                    <a:cubicBezTo>
                      <a:pt x="2" y="24"/>
                      <a:pt x="5" y="20"/>
                      <a:pt x="4" y="17"/>
                    </a:cubicBezTo>
                    <a:cubicBezTo>
                      <a:pt x="5" y="14"/>
                      <a:pt x="2" y="14"/>
                      <a:pt x="0" y="14"/>
                    </a:cubicBezTo>
                    <a:cubicBezTo>
                      <a:pt x="2" y="7"/>
                      <a:pt x="5" y="0"/>
                      <a:pt x="15" y="1"/>
                    </a:cubicBezTo>
                    <a:cubicBezTo>
                      <a:pt x="9" y="7"/>
                      <a:pt x="26" y="1"/>
                      <a:pt x="30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4" name="íṣ1ïḋe">
                <a:extLst>
                  <a:ext uri="{FF2B5EF4-FFF2-40B4-BE49-F238E27FC236}">
                    <a16:creationId xmlns:a16="http://schemas.microsoft.com/office/drawing/2014/main" id="{66016EBC-603A-4020-AE2C-F784E1B72DE4}"/>
                  </a:ext>
                </a:extLst>
              </p:cNvPr>
              <p:cNvSpPr/>
              <p:nvPr/>
            </p:nvSpPr>
            <p:spPr bwMode="auto">
              <a:xfrm>
                <a:off x="9596735" y="4403639"/>
                <a:ext cx="209437" cy="60863"/>
              </a:xfrm>
              <a:custGeom>
                <a:avLst/>
                <a:gdLst>
                  <a:gd name="T0" fmla="*/ 2 w 79"/>
                  <a:gd name="T1" fmla="*/ 7 h 23"/>
                  <a:gd name="T2" fmla="*/ 9 w 79"/>
                  <a:gd name="T3" fmla="*/ 2 h 23"/>
                  <a:gd name="T4" fmla="*/ 13 w 79"/>
                  <a:gd name="T5" fmla="*/ 6 h 23"/>
                  <a:gd name="T6" fmla="*/ 16 w 79"/>
                  <a:gd name="T7" fmla="*/ 7 h 23"/>
                  <a:gd name="T8" fmla="*/ 35 w 79"/>
                  <a:gd name="T9" fmla="*/ 11 h 23"/>
                  <a:gd name="T10" fmla="*/ 54 w 79"/>
                  <a:gd name="T11" fmla="*/ 9 h 23"/>
                  <a:gd name="T12" fmla="*/ 57 w 79"/>
                  <a:gd name="T13" fmla="*/ 13 h 23"/>
                  <a:gd name="T14" fmla="*/ 63 w 79"/>
                  <a:gd name="T15" fmla="*/ 15 h 23"/>
                  <a:gd name="T16" fmla="*/ 72 w 79"/>
                  <a:gd name="T17" fmla="*/ 15 h 23"/>
                  <a:gd name="T18" fmla="*/ 74 w 79"/>
                  <a:gd name="T19" fmla="*/ 20 h 23"/>
                  <a:gd name="T20" fmla="*/ 71 w 79"/>
                  <a:gd name="T21" fmla="*/ 20 h 23"/>
                  <a:gd name="T22" fmla="*/ 33 w 79"/>
                  <a:gd name="T23" fmla="*/ 15 h 23"/>
                  <a:gd name="T24" fmla="*/ 24 w 79"/>
                  <a:gd name="T25" fmla="*/ 15 h 23"/>
                  <a:gd name="T26" fmla="*/ 11 w 79"/>
                  <a:gd name="T27" fmla="*/ 11 h 23"/>
                  <a:gd name="T28" fmla="*/ 2 w 79"/>
                  <a:gd name="T29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9" h="23">
                    <a:moveTo>
                      <a:pt x="2" y="7"/>
                    </a:moveTo>
                    <a:cubicBezTo>
                      <a:pt x="0" y="1"/>
                      <a:pt x="8" y="5"/>
                      <a:pt x="9" y="2"/>
                    </a:cubicBezTo>
                    <a:cubicBezTo>
                      <a:pt x="13" y="0"/>
                      <a:pt x="11" y="4"/>
                      <a:pt x="13" y="6"/>
                    </a:cubicBezTo>
                    <a:cubicBezTo>
                      <a:pt x="14" y="6"/>
                      <a:pt x="17" y="5"/>
                      <a:pt x="16" y="7"/>
                    </a:cubicBezTo>
                    <a:cubicBezTo>
                      <a:pt x="25" y="5"/>
                      <a:pt x="28" y="6"/>
                      <a:pt x="35" y="11"/>
                    </a:cubicBezTo>
                    <a:cubicBezTo>
                      <a:pt x="42" y="7"/>
                      <a:pt x="44" y="9"/>
                      <a:pt x="54" y="9"/>
                    </a:cubicBezTo>
                    <a:cubicBezTo>
                      <a:pt x="57" y="9"/>
                      <a:pt x="57" y="11"/>
                      <a:pt x="57" y="13"/>
                    </a:cubicBezTo>
                    <a:cubicBezTo>
                      <a:pt x="60" y="13"/>
                      <a:pt x="63" y="13"/>
                      <a:pt x="63" y="15"/>
                    </a:cubicBezTo>
                    <a:cubicBezTo>
                      <a:pt x="68" y="12"/>
                      <a:pt x="72" y="19"/>
                      <a:pt x="72" y="15"/>
                    </a:cubicBezTo>
                    <a:cubicBezTo>
                      <a:pt x="79" y="15"/>
                      <a:pt x="68" y="21"/>
                      <a:pt x="74" y="20"/>
                    </a:cubicBezTo>
                    <a:cubicBezTo>
                      <a:pt x="73" y="23"/>
                      <a:pt x="73" y="20"/>
                      <a:pt x="71" y="20"/>
                    </a:cubicBezTo>
                    <a:cubicBezTo>
                      <a:pt x="56" y="23"/>
                      <a:pt x="45" y="17"/>
                      <a:pt x="33" y="15"/>
                    </a:cubicBezTo>
                    <a:cubicBezTo>
                      <a:pt x="30" y="14"/>
                      <a:pt x="27" y="15"/>
                      <a:pt x="24" y="15"/>
                    </a:cubicBezTo>
                    <a:cubicBezTo>
                      <a:pt x="19" y="14"/>
                      <a:pt x="15" y="12"/>
                      <a:pt x="11" y="11"/>
                    </a:cubicBezTo>
                    <a:cubicBezTo>
                      <a:pt x="7" y="10"/>
                      <a:pt x="2" y="12"/>
                      <a:pt x="2" y="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5" name="ïS1íḋè">
                <a:extLst>
                  <a:ext uri="{FF2B5EF4-FFF2-40B4-BE49-F238E27FC236}">
                    <a16:creationId xmlns:a16="http://schemas.microsoft.com/office/drawing/2014/main" id="{A5903024-9D86-45D9-AAD7-8B7B7B5C9712}"/>
                  </a:ext>
                </a:extLst>
              </p:cNvPr>
              <p:cNvSpPr/>
              <p:nvPr/>
            </p:nvSpPr>
            <p:spPr bwMode="auto">
              <a:xfrm>
                <a:off x="9875984" y="4475242"/>
                <a:ext cx="32221" cy="12531"/>
              </a:xfrm>
              <a:custGeom>
                <a:avLst/>
                <a:gdLst>
                  <a:gd name="T0" fmla="*/ 5 w 12"/>
                  <a:gd name="T1" fmla="*/ 3 h 5"/>
                  <a:gd name="T2" fmla="*/ 12 w 12"/>
                  <a:gd name="T3" fmla="*/ 5 h 5"/>
                  <a:gd name="T4" fmla="*/ 5 w 12"/>
                  <a:gd name="T5" fmla="*/ 5 h 5"/>
                  <a:gd name="T6" fmla="*/ 3 w 12"/>
                  <a:gd name="T7" fmla="*/ 3 h 5"/>
                  <a:gd name="T8" fmla="*/ 5 w 12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5">
                    <a:moveTo>
                      <a:pt x="5" y="3"/>
                    </a:moveTo>
                    <a:cubicBezTo>
                      <a:pt x="8" y="3"/>
                      <a:pt x="12" y="2"/>
                      <a:pt x="12" y="5"/>
                    </a:cubicBezTo>
                    <a:cubicBezTo>
                      <a:pt x="10" y="5"/>
                      <a:pt x="7" y="5"/>
                      <a:pt x="5" y="5"/>
                    </a:cubicBezTo>
                    <a:cubicBezTo>
                      <a:pt x="5" y="3"/>
                      <a:pt x="3" y="3"/>
                      <a:pt x="3" y="3"/>
                    </a:cubicBezTo>
                    <a:cubicBezTo>
                      <a:pt x="0" y="0"/>
                      <a:pt x="4" y="1"/>
                      <a:pt x="5" y="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6" name="îSḷîḓè">
                <a:extLst>
                  <a:ext uri="{FF2B5EF4-FFF2-40B4-BE49-F238E27FC236}">
                    <a16:creationId xmlns:a16="http://schemas.microsoft.com/office/drawing/2014/main" id="{65D214BC-B30F-4991-9809-1697EBD832E1}"/>
                  </a:ext>
                </a:extLst>
              </p:cNvPr>
              <p:cNvSpPr/>
              <p:nvPr/>
            </p:nvSpPr>
            <p:spPr bwMode="auto">
              <a:xfrm>
                <a:off x="10822926" y="5155474"/>
                <a:ext cx="153945" cy="155737"/>
              </a:xfrm>
              <a:custGeom>
                <a:avLst/>
                <a:gdLst>
                  <a:gd name="T0" fmla="*/ 1 w 58"/>
                  <a:gd name="T1" fmla="*/ 51 h 59"/>
                  <a:gd name="T2" fmla="*/ 5 w 58"/>
                  <a:gd name="T3" fmla="*/ 43 h 59"/>
                  <a:gd name="T4" fmla="*/ 8 w 58"/>
                  <a:gd name="T5" fmla="*/ 41 h 59"/>
                  <a:gd name="T6" fmla="*/ 8 w 58"/>
                  <a:gd name="T7" fmla="*/ 38 h 59"/>
                  <a:gd name="T8" fmla="*/ 12 w 58"/>
                  <a:gd name="T9" fmla="*/ 38 h 59"/>
                  <a:gd name="T10" fmla="*/ 14 w 58"/>
                  <a:gd name="T11" fmla="*/ 34 h 59"/>
                  <a:gd name="T12" fmla="*/ 21 w 58"/>
                  <a:gd name="T13" fmla="*/ 32 h 59"/>
                  <a:gd name="T14" fmla="*/ 25 w 58"/>
                  <a:gd name="T15" fmla="*/ 28 h 59"/>
                  <a:gd name="T16" fmla="*/ 29 w 58"/>
                  <a:gd name="T17" fmla="*/ 23 h 59"/>
                  <a:gd name="T18" fmla="*/ 33 w 58"/>
                  <a:gd name="T19" fmla="*/ 19 h 59"/>
                  <a:gd name="T20" fmla="*/ 38 w 58"/>
                  <a:gd name="T21" fmla="*/ 21 h 59"/>
                  <a:gd name="T22" fmla="*/ 36 w 58"/>
                  <a:gd name="T23" fmla="*/ 13 h 59"/>
                  <a:gd name="T24" fmla="*/ 44 w 58"/>
                  <a:gd name="T25" fmla="*/ 4 h 59"/>
                  <a:gd name="T26" fmla="*/ 49 w 58"/>
                  <a:gd name="T27" fmla="*/ 0 h 59"/>
                  <a:gd name="T28" fmla="*/ 55 w 58"/>
                  <a:gd name="T29" fmla="*/ 4 h 59"/>
                  <a:gd name="T30" fmla="*/ 57 w 58"/>
                  <a:gd name="T31" fmla="*/ 13 h 59"/>
                  <a:gd name="T32" fmla="*/ 55 w 58"/>
                  <a:gd name="T33" fmla="*/ 19 h 59"/>
                  <a:gd name="T34" fmla="*/ 51 w 58"/>
                  <a:gd name="T35" fmla="*/ 19 h 59"/>
                  <a:gd name="T36" fmla="*/ 49 w 58"/>
                  <a:gd name="T37" fmla="*/ 28 h 59"/>
                  <a:gd name="T38" fmla="*/ 42 w 58"/>
                  <a:gd name="T39" fmla="*/ 30 h 59"/>
                  <a:gd name="T40" fmla="*/ 36 w 58"/>
                  <a:gd name="T41" fmla="*/ 43 h 59"/>
                  <a:gd name="T42" fmla="*/ 33 w 58"/>
                  <a:gd name="T43" fmla="*/ 51 h 59"/>
                  <a:gd name="T44" fmla="*/ 29 w 58"/>
                  <a:gd name="T45" fmla="*/ 54 h 59"/>
                  <a:gd name="T46" fmla="*/ 14 w 58"/>
                  <a:gd name="T47" fmla="*/ 49 h 59"/>
                  <a:gd name="T48" fmla="*/ 7 w 58"/>
                  <a:gd name="T49" fmla="*/ 51 h 59"/>
                  <a:gd name="T50" fmla="*/ 5 w 58"/>
                  <a:gd name="T51" fmla="*/ 47 h 59"/>
                  <a:gd name="T52" fmla="*/ 1 w 58"/>
                  <a:gd name="T53" fmla="*/ 5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8" h="59">
                    <a:moveTo>
                      <a:pt x="1" y="51"/>
                    </a:moveTo>
                    <a:cubicBezTo>
                      <a:pt x="0" y="48"/>
                      <a:pt x="3" y="45"/>
                      <a:pt x="5" y="43"/>
                    </a:cubicBezTo>
                    <a:cubicBezTo>
                      <a:pt x="5" y="43"/>
                      <a:pt x="8" y="42"/>
                      <a:pt x="8" y="41"/>
                    </a:cubicBezTo>
                    <a:cubicBezTo>
                      <a:pt x="9" y="41"/>
                      <a:pt x="8" y="38"/>
                      <a:pt x="8" y="38"/>
                    </a:cubicBezTo>
                    <a:cubicBezTo>
                      <a:pt x="9" y="37"/>
                      <a:pt x="12" y="38"/>
                      <a:pt x="12" y="38"/>
                    </a:cubicBezTo>
                    <a:cubicBezTo>
                      <a:pt x="13" y="37"/>
                      <a:pt x="13" y="34"/>
                      <a:pt x="14" y="34"/>
                    </a:cubicBezTo>
                    <a:cubicBezTo>
                      <a:pt x="16" y="33"/>
                      <a:pt x="20" y="34"/>
                      <a:pt x="21" y="32"/>
                    </a:cubicBezTo>
                    <a:cubicBezTo>
                      <a:pt x="23" y="29"/>
                      <a:pt x="21" y="29"/>
                      <a:pt x="25" y="28"/>
                    </a:cubicBezTo>
                    <a:cubicBezTo>
                      <a:pt x="29" y="28"/>
                      <a:pt x="27" y="25"/>
                      <a:pt x="29" y="23"/>
                    </a:cubicBezTo>
                    <a:cubicBezTo>
                      <a:pt x="29" y="22"/>
                      <a:pt x="35" y="27"/>
                      <a:pt x="33" y="19"/>
                    </a:cubicBezTo>
                    <a:cubicBezTo>
                      <a:pt x="36" y="18"/>
                      <a:pt x="36" y="21"/>
                      <a:pt x="38" y="21"/>
                    </a:cubicBezTo>
                    <a:cubicBezTo>
                      <a:pt x="38" y="17"/>
                      <a:pt x="36" y="17"/>
                      <a:pt x="36" y="13"/>
                    </a:cubicBezTo>
                    <a:cubicBezTo>
                      <a:pt x="43" y="15"/>
                      <a:pt x="42" y="7"/>
                      <a:pt x="44" y="4"/>
                    </a:cubicBezTo>
                    <a:cubicBezTo>
                      <a:pt x="45" y="2"/>
                      <a:pt x="50" y="4"/>
                      <a:pt x="49" y="0"/>
                    </a:cubicBezTo>
                    <a:cubicBezTo>
                      <a:pt x="51" y="1"/>
                      <a:pt x="51" y="5"/>
                      <a:pt x="55" y="4"/>
                    </a:cubicBezTo>
                    <a:cubicBezTo>
                      <a:pt x="53" y="9"/>
                      <a:pt x="58" y="9"/>
                      <a:pt x="57" y="13"/>
                    </a:cubicBezTo>
                    <a:cubicBezTo>
                      <a:pt x="54" y="13"/>
                      <a:pt x="56" y="17"/>
                      <a:pt x="55" y="19"/>
                    </a:cubicBezTo>
                    <a:cubicBezTo>
                      <a:pt x="55" y="19"/>
                      <a:pt x="52" y="18"/>
                      <a:pt x="51" y="19"/>
                    </a:cubicBezTo>
                    <a:cubicBezTo>
                      <a:pt x="50" y="20"/>
                      <a:pt x="50" y="24"/>
                      <a:pt x="49" y="28"/>
                    </a:cubicBezTo>
                    <a:cubicBezTo>
                      <a:pt x="46" y="31"/>
                      <a:pt x="46" y="27"/>
                      <a:pt x="42" y="30"/>
                    </a:cubicBezTo>
                    <a:cubicBezTo>
                      <a:pt x="37" y="33"/>
                      <a:pt x="38" y="39"/>
                      <a:pt x="36" y="43"/>
                    </a:cubicBezTo>
                    <a:cubicBezTo>
                      <a:pt x="36" y="44"/>
                      <a:pt x="31" y="45"/>
                      <a:pt x="33" y="51"/>
                    </a:cubicBezTo>
                    <a:cubicBezTo>
                      <a:pt x="29" y="50"/>
                      <a:pt x="29" y="52"/>
                      <a:pt x="29" y="54"/>
                    </a:cubicBezTo>
                    <a:cubicBezTo>
                      <a:pt x="24" y="49"/>
                      <a:pt x="15" y="59"/>
                      <a:pt x="14" y="49"/>
                    </a:cubicBezTo>
                    <a:cubicBezTo>
                      <a:pt x="13" y="49"/>
                      <a:pt x="9" y="52"/>
                      <a:pt x="7" y="51"/>
                    </a:cubicBezTo>
                    <a:cubicBezTo>
                      <a:pt x="6" y="51"/>
                      <a:pt x="4" y="47"/>
                      <a:pt x="5" y="47"/>
                    </a:cubicBezTo>
                    <a:cubicBezTo>
                      <a:pt x="1" y="47"/>
                      <a:pt x="9" y="54"/>
                      <a:pt x="1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7" name="i$1iḑé">
                <a:extLst>
                  <a:ext uri="{FF2B5EF4-FFF2-40B4-BE49-F238E27FC236}">
                    <a16:creationId xmlns:a16="http://schemas.microsoft.com/office/drawing/2014/main" id="{A8783243-AEE2-463F-8098-9315E00F7EF0}"/>
                  </a:ext>
                </a:extLst>
              </p:cNvPr>
              <p:cNvSpPr/>
              <p:nvPr/>
            </p:nvSpPr>
            <p:spPr bwMode="auto">
              <a:xfrm>
                <a:off x="5518982" y="2105169"/>
                <a:ext cx="216598" cy="161107"/>
              </a:xfrm>
              <a:custGeom>
                <a:avLst/>
                <a:gdLst>
                  <a:gd name="T0" fmla="*/ 22 w 82"/>
                  <a:gd name="T1" fmla="*/ 0 h 61"/>
                  <a:gd name="T2" fmla="*/ 31 w 82"/>
                  <a:gd name="T3" fmla="*/ 8 h 61"/>
                  <a:gd name="T4" fmla="*/ 37 w 82"/>
                  <a:gd name="T5" fmla="*/ 9 h 61"/>
                  <a:gd name="T6" fmla="*/ 41 w 82"/>
                  <a:gd name="T7" fmla="*/ 9 h 61"/>
                  <a:gd name="T8" fmla="*/ 43 w 82"/>
                  <a:gd name="T9" fmla="*/ 11 h 61"/>
                  <a:gd name="T10" fmla="*/ 48 w 82"/>
                  <a:gd name="T11" fmla="*/ 15 h 61"/>
                  <a:gd name="T12" fmla="*/ 54 w 82"/>
                  <a:gd name="T13" fmla="*/ 15 h 61"/>
                  <a:gd name="T14" fmla="*/ 65 w 82"/>
                  <a:gd name="T15" fmla="*/ 19 h 61"/>
                  <a:gd name="T16" fmla="*/ 65 w 82"/>
                  <a:gd name="T17" fmla="*/ 24 h 61"/>
                  <a:gd name="T18" fmla="*/ 71 w 82"/>
                  <a:gd name="T19" fmla="*/ 24 h 61"/>
                  <a:gd name="T20" fmla="*/ 71 w 82"/>
                  <a:gd name="T21" fmla="*/ 28 h 61"/>
                  <a:gd name="T22" fmla="*/ 82 w 82"/>
                  <a:gd name="T23" fmla="*/ 36 h 61"/>
                  <a:gd name="T24" fmla="*/ 80 w 82"/>
                  <a:gd name="T25" fmla="*/ 41 h 61"/>
                  <a:gd name="T26" fmla="*/ 76 w 82"/>
                  <a:gd name="T27" fmla="*/ 39 h 61"/>
                  <a:gd name="T28" fmla="*/ 67 w 82"/>
                  <a:gd name="T29" fmla="*/ 45 h 61"/>
                  <a:gd name="T30" fmla="*/ 65 w 82"/>
                  <a:gd name="T31" fmla="*/ 49 h 61"/>
                  <a:gd name="T32" fmla="*/ 61 w 82"/>
                  <a:gd name="T33" fmla="*/ 52 h 61"/>
                  <a:gd name="T34" fmla="*/ 50 w 82"/>
                  <a:gd name="T35" fmla="*/ 52 h 61"/>
                  <a:gd name="T36" fmla="*/ 50 w 82"/>
                  <a:gd name="T37" fmla="*/ 54 h 61"/>
                  <a:gd name="T38" fmla="*/ 43 w 82"/>
                  <a:gd name="T39" fmla="*/ 56 h 61"/>
                  <a:gd name="T40" fmla="*/ 41 w 82"/>
                  <a:gd name="T41" fmla="*/ 52 h 61"/>
                  <a:gd name="T42" fmla="*/ 30 w 82"/>
                  <a:gd name="T43" fmla="*/ 52 h 61"/>
                  <a:gd name="T44" fmla="*/ 26 w 82"/>
                  <a:gd name="T45" fmla="*/ 49 h 61"/>
                  <a:gd name="T46" fmla="*/ 31 w 82"/>
                  <a:gd name="T47" fmla="*/ 45 h 61"/>
                  <a:gd name="T48" fmla="*/ 22 w 82"/>
                  <a:gd name="T49" fmla="*/ 43 h 61"/>
                  <a:gd name="T50" fmla="*/ 28 w 82"/>
                  <a:gd name="T51" fmla="*/ 39 h 61"/>
                  <a:gd name="T52" fmla="*/ 31 w 82"/>
                  <a:gd name="T53" fmla="*/ 36 h 61"/>
                  <a:gd name="T54" fmla="*/ 37 w 82"/>
                  <a:gd name="T55" fmla="*/ 37 h 61"/>
                  <a:gd name="T56" fmla="*/ 35 w 82"/>
                  <a:gd name="T57" fmla="*/ 32 h 61"/>
                  <a:gd name="T58" fmla="*/ 18 w 82"/>
                  <a:gd name="T59" fmla="*/ 36 h 61"/>
                  <a:gd name="T60" fmla="*/ 13 w 82"/>
                  <a:gd name="T61" fmla="*/ 34 h 61"/>
                  <a:gd name="T62" fmla="*/ 9 w 82"/>
                  <a:gd name="T63" fmla="*/ 30 h 61"/>
                  <a:gd name="T64" fmla="*/ 2 w 82"/>
                  <a:gd name="T65" fmla="*/ 26 h 61"/>
                  <a:gd name="T66" fmla="*/ 0 w 82"/>
                  <a:gd name="T67" fmla="*/ 21 h 61"/>
                  <a:gd name="T68" fmla="*/ 5 w 82"/>
                  <a:gd name="T69" fmla="*/ 17 h 61"/>
                  <a:gd name="T70" fmla="*/ 9 w 82"/>
                  <a:gd name="T71" fmla="*/ 13 h 61"/>
                  <a:gd name="T72" fmla="*/ 11 w 82"/>
                  <a:gd name="T73" fmla="*/ 8 h 61"/>
                  <a:gd name="T74" fmla="*/ 15 w 82"/>
                  <a:gd name="T75" fmla="*/ 8 h 61"/>
                  <a:gd name="T76" fmla="*/ 18 w 82"/>
                  <a:gd name="T77" fmla="*/ 4 h 61"/>
                  <a:gd name="T78" fmla="*/ 22 w 82"/>
                  <a:gd name="T79" fmla="*/ 0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82" h="61">
                    <a:moveTo>
                      <a:pt x="22" y="0"/>
                    </a:moveTo>
                    <a:cubicBezTo>
                      <a:pt x="25" y="3"/>
                      <a:pt x="30" y="3"/>
                      <a:pt x="31" y="8"/>
                    </a:cubicBezTo>
                    <a:cubicBezTo>
                      <a:pt x="35" y="6"/>
                      <a:pt x="36" y="9"/>
                      <a:pt x="37" y="9"/>
                    </a:cubicBezTo>
                    <a:cubicBezTo>
                      <a:pt x="38" y="10"/>
                      <a:pt x="40" y="9"/>
                      <a:pt x="41" y="9"/>
                    </a:cubicBezTo>
                    <a:cubicBezTo>
                      <a:pt x="41" y="10"/>
                      <a:pt x="41" y="13"/>
                      <a:pt x="43" y="11"/>
                    </a:cubicBezTo>
                    <a:cubicBezTo>
                      <a:pt x="46" y="8"/>
                      <a:pt x="45" y="13"/>
                      <a:pt x="48" y="15"/>
                    </a:cubicBezTo>
                    <a:cubicBezTo>
                      <a:pt x="49" y="16"/>
                      <a:pt x="52" y="14"/>
                      <a:pt x="54" y="15"/>
                    </a:cubicBezTo>
                    <a:cubicBezTo>
                      <a:pt x="55" y="16"/>
                      <a:pt x="58" y="21"/>
                      <a:pt x="65" y="19"/>
                    </a:cubicBezTo>
                    <a:cubicBezTo>
                      <a:pt x="65" y="21"/>
                      <a:pt x="65" y="22"/>
                      <a:pt x="65" y="24"/>
                    </a:cubicBezTo>
                    <a:cubicBezTo>
                      <a:pt x="66" y="25"/>
                      <a:pt x="69" y="23"/>
                      <a:pt x="71" y="24"/>
                    </a:cubicBezTo>
                    <a:cubicBezTo>
                      <a:pt x="71" y="25"/>
                      <a:pt x="70" y="28"/>
                      <a:pt x="71" y="28"/>
                    </a:cubicBezTo>
                    <a:cubicBezTo>
                      <a:pt x="73" y="30"/>
                      <a:pt x="78" y="32"/>
                      <a:pt x="82" y="36"/>
                    </a:cubicBezTo>
                    <a:cubicBezTo>
                      <a:pt x="82" y="37"/>
                      <a:pt x="81" y="41"/>
                      <a:pt x="80" y="41"/>
                    </a:cubicBezTo>
                    <a:cubicBezTo>
                      <a:pt x="78" y="42"/>
                      <a:pt x="76" y="39"/>
                      <a:pt x="76" y="39"/>
                    </a:cubicBezTo>
                    <a:cubicBezTo>
                      <a:pt x="73" y="41"/>
                      <a:pt x="71" y="44"/>
                      <a:pt x="67" y="45"/>
                    </a:cubicBezTo>
                    <a:cubicBezTo>
                      <a:pt x="65" y="45"/>
                      <a:pt x="65" y="47"/>
                      <a:pt x="65" y="49"/>
                    </a:cubicBezTo>
                    <a:cubicBezTo>
                      <a:pt x="62" y="48"/>
                      <a:pt x="61" y="50"/>
                      <a:pt x="61" y="52"/>
                    </a:cubicBezTo>
                    <a:cubicBezTo>
                      <a:pt x="55" y="53"/>
                      <a:pt x="54" y="48"/>
                      <a:pt x="50" y="52"/>
                    </a:cubicBezTo>
                    <a:cubicBezTo>
                      <a:pt x="48" y="53"/>
                      <a:pt x="49" y="54"/>
                      <a:pt x="50" y="54"/>
                    </a:cubicBezTo>
                    <a:cubicBezTo>
                      <a:pt x="49" y="61"/>
                      <a:pt x="43" y="49"/>
                      <a:pt x="43" y="56"/>
                    </a:cubicBezTo>
                    <a:cubicBezTo>
                      <a:pt x="41" y="56"/>
                      <a:pt x="41" y="54"/>
                      <a:pt x="41" y="52"/>
                    </a:cubicBezTo>
                    <a:cubicBezTo>
                      <a:pt x="37" y="56"/>
                      <a:pt x="35" y="51"/>
                      <a:pt x="30" y="52"/>
                    </a:cubicBezTo>
                    <a:cubicBezTo>
                      <a:pt x="30" y="49"/>
                      <a:pt x="28" y="49"/>
                      <a:pt x="26" y="49"/>
                    </a:cubicBezTo>
                    <a:cubicBezTo>
                      <a:pt x="26" y="46"/>
                      <a:pt x="31" y="48"/>
                      <a:pt x="31" y="45"/>
                    </a:cubicBezTo>
                    <a:cubicBezTo>
                      <a:pt x="32" y="41"/>
                      <a:pt x="25" y="44"/>
                      <a:pt x="22" y="43"/>
                    </a:cubicBezTo>
                    <a:cubicBezTo>
                      <a:pt x="21" y="38"/>
                      <a:pt x="25" y="40"/>
                      <a:pt x="28" y="39"/>
                    </a:cubicBezTo>
                    <a:cubicBezTo>
                      <a:pt x="28" y="39"/>
                      <a:pt x="31" y="36"/>
                      <a:pt x="31" y="36"/>
                    </a:cubicBezTo>
                    <a:cubicBezTo>
                      <a:pt x="33" y="35"/>
                      <a:pt x="34" y="38"/>
                      <a:pt x="37" y="37"/>
                    </a:cubicBezTo>
                    <a:cubicBezTo>
                      <a:pt x="37" y="34"/>
                      <a:pt x="35" y="34"/>
                      <a:pt x="35" y="32"/>
                    </a:cubicBezTo>
                    <a:cubicBezTo>
                      <a:pt x="33" y="33"/>
                      <a:pt x="22" y="32"/>
                      <a:pt x="18" y="36"/>
                    </a:cubicBezTo>
                    <a:cubicBezTo>
                      <a:pt x="15" y="39"/>
                      <a:pt x="18" y="35"/>
                      <a:pt x="13" y="34"/>
                    </a:cubicBezTo>
                    <a:cubicBezTo>
                      <a:pt x="7" y="32"/>
                      <a:pt x="3" y="35"/>
                      <a:pt x="9" y="30"/>
                    </a:cubicBezTo>
                    <a:cubicBezTo>
                      <a:pt x="9" y="26"/>
                      <a:pt x="3" y="29"/>
                      <a:pt x="2" y="26"/>
                    </a:cubicBezTo>
                    <a:cubicBezTo>
                      <a:pt x="4" y="22"/>
                      <a:pt x="8" y="17"/>
                      <a:pt x="0" y="21"/>
                    </a:cubicBezTo>
                    <a:cubicBezTo>
                      <a:pt x="0" y="18"/>
                      <a:pt x="2" y="17"/>
                      <a:pt x="5" y="17"/>
                    </a:cubicBezTo>
                    <a:cubicBezTo>
                      <a:pt x="7" y="16"/>
                      <a:pt x="7" y="13"/>
                      <a:pt x="9" y="13"/>
                    </a:cubicBezTo>
                    <a:cubicBezTo>
                      <a:pt x="12" y="13"/>
                      <a:pt x="9" y="9"/>
                      <a:pt x="11" y="8"/>
                    </a:cubicBezTo>
                    <a:cubicBezTo>
                      <a:pt x="11" y="7"/>
                      <a:pt x="14" y="8"/>
                      <a:pt x="15" y="8"/>
                    </a:cubicBezTo>
                    <a:cubicBezTo>
                      <a:pt x="17" y="7"/>
                      <a:pt x="16" y="4"/>
                      <a:pt x="18" y="4"/>
                    </a:cubicBezTo>
                    <a:cubicBezTo>
                      <a:pt x="19" y="2"/>
                      <a:pt x="22" y="3"/>
                      <a:pt x="2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8" name="îṣlïḑè">
                <a:extLst>
                  <a:ext uri="{FF2B5EF4-FFF2-40B4-BE49-F238E27FC236}">
                    <a16:creationId xmlns:a16="http://schemas.microsoft.com/office/drawing/2014/main" id="{9348A5E8-AD13-4554-9E5E-1412FEFAB305}"/>
                  </a:ext>
                </a:extLst>
              </p:cNvPr>
              <p:cNvSpPr/>
              <p:nvPr/>
            </p:nvSpPr>
            <p:spPr bwMode="auto">
              <a:xfrm>
                <a:off x="7683163" y="2164243"/>
                <a:ext cx="288200" cy="144998"/>
              </a:xfrm>
              <a:custGeom>
                <a:avLst/>
                <a:gdLst>
                  <a:gd name="T0" fmla="*/ 37 w 109"/>
                  <a:gd name="T1" fmla="*/ 38 h 55"/>
                  <a:gd name="T2" fmla="*/ 34 w 109"/>
                  <a:gd name="T3" fmla="*/ 40 h 55"/>
                  <a:gd name="T4" fmla="*/ 24 w 109"/>
                  <a:gd name="T5" fmla="*/ 38 h 55"/>
                  <a:gd name="T6" fmla="*/ 30 w 109"/>
                  <a:gd name="T7" fmla="*/ 34 h 55"/>
                  <a:gd name="T8" fmla="*/ 41 w 109"/>
                  <a:gd name="T9" fmla="*/ 27 h 55"/>
                  <a:gd name="T10" fmla="*/ 37 w 109"/>
                  <a:gd name="T11" fmla="*/ 21 h 55"/>
                  <a:gd name="T12" fmla="*/ 28 w 109"/>
                  <a:gd name="T13" fmla="*/ 21 h 55"/>
                  <a:gd name="T14" fmla="*/ 19 w 109"/>
                  <a:gd name="T15" fmla="*/ 28 h 55"/>
                  <a:gd name="T16" fmla="*/ 6 w 109"/>
                  <a:gd name="T17" fmla="*/ 27 h 55"/>
                  <a:gd name="T18" fmla="*/ 8 w 109"/>
                  <a:gd name="T19" fmla="*/ 14 h 55"/>
                  <a:gd name="T20" fmla="*/ 4 w 109"/>
                  <a:gd name="T21" fmla="*/ 15 h 55"/>
                  <a:gd name="T22" fmla="*/ 2 w 109"/>
                  <a:gd name="T23" fmla="*/ 6 h 55"/>
                  <a:gd name="T24" fmla="*/ 6 w 109"/>
                  <a:gd name="T25" fmla="*/ 8 h 55"/>
                  <a:gd name="T26" fmla="*/ 17 w 109"/>
                  <a:gd name="T27" fmla="*/ 4 h 55"/>
                  <a:gd name="T28" fmla="*/ 19 w 109"/>
                  <a:gd name="T29" fmla="*/ 10 h 55"/>
                  <a:gd name="T30" fmla="*/ 34 w 109"/>
                  <a:gd name="T31" fmla="*/ 12 h 55"/>
                  <a:gd name="T32" fmla="*/ 39 w 109"/>
                  <a:gd name="T33" fmla="*/ 4 h 55"/>
                  <a:gd name="T34" fmla="*/ 58 w 109"/>
                  <a:gd name="T35" fmla="*/ 6 h 55"/>
                  <a:gd name="T36" fmla="*/ 60 w 109"/>
                  <a:gd name="T37" fmla="*/ 6 h 55"/>
                  <a:gd name="T38" fmla="*/ 67 w 109"/>
                  <a:gd name="T39" fmla="*/ 12 h 55"/>
                  <a:gd name="T40" fmla="*/ 65 w 109"/>
                  <a:gd name="T41" fmla="*/ 15 h 55"/>
                  <a:gd name="T42" fmla="*/ 75 w 109"/>
                  <a:gd name="T43" fmla="*/ 14 h 55"/>
                  <a:gd name="T44" fmla="*/ 86 w 109"/>
                  <a:gd name="T45" fmla="*/ 17 h 55"/>
                  <a:gd name="T46" fmla="*/ 88 w 109"/>
                  <a:gd name="T47" fmla="*/ 21 h 55"/>
                  <a:gd name="T48" fmla="*/ 90 w 109"/>
                  <a:gd name="T49" fmla="*/ 23 h 55"/>
                  <a:gd name="T50" fmla="*/ 92 w 109"/>
                  <a:gd name="T51" fmla="*/ 27 h 55"/>
                  <a:gd name="T52" fmla="*/ 95 w 109"/>
                  <a:gd name="T53" fmla="*/ 27 h 55"/>
                  <a:gd name="T54" fmla="*/ 95 w 109"/>
                  <a:gd name="T55" fmla="*/ 30 h 55"/>
                  <a:gd name="T56" fmla="*/ 99 w 109"/>
                  <a:gd name="T57" fmla="*/ 30 h 55"/>
                  <a:gd name="T58" fmla="*/ 101 w 109"/>
                  <a:gd name="T59" fmla="*/ 36 h 55"/>
                  <a:gd name="T60" fmla="*/ 106 w 109"/>
                  <a:gd name="T61" fmla="*/ 36 h 55"/>
                  <a:gd name="T62" fmla="*/ 101 w 109"/>
                  <a:gd name="T63" fmla="*/ 40 h 55"/>
                  <a:gd name="T64" fmla="*/ 101 w 109"/>
                  <a:gd name="T65" fmla="*/ 41 h 55"/>
                  <a:gd name="T66" fmla="*/ 82 w 109"/>
                  <a:gd name="T67" fmla="*/ 41 h 55"/>
                  <a:gd name="T68" fmla="*/ 82 w 109"/>
                  <a:gd name="T69" fmla="*/ 30 h 55"/>
                  <a:gd name="T70" fmla="*/ 64 w 109"/>
                  <a:gd name="T71" fmla="*/ 28 h 55"/>
                  <a:gd name="T72" fmla="*/ 62 w 109"/>
                  <a:gd name="T73" fmla="*/ 34 h 55"/>
                  <a:gd name="T74" fmla="*/ 58 w 109"/>
                  <a:gd name="T75" fmla="*/ 34 h 55"/>
                  <a:gd name="T76" fmla="*/ 54 w 109"/>
                  <a:gd name="T77" fmla="*/ 38 h 55"/>
                  <a:gd name="T78" fmla="*/ 56 w 109"/>
                  <a:gd name="T79" fmla="*/ 40 h 55"/>
                  <a:gd name="T80" fmla="*/ 51 w 109"/>
                  <a:gd name="T81" fmla="*/ 41 h 55"/>
                  <a:gd name="T82" fmla="*/ 51 w 109"/>
                  <a:gd name="T83" fmla="*/ 53 h 55"/>
                  <a:gd name="T84" fmla="*/ 26 w 109"/>
                  <a:gd name="T85" fmla="*/ 45 h 55"/>
                  <a:gd name="T86" fmla="*/ 32 w 109"/>
                  <a:gd name="T87" fmla="*/ 41 h 55"/>
                  <a:gd name="T88" fmla="*/ 39 w 109"/>
                  <a:gd name="T89" fmla="*/ 41 h 55"/>
                  <a:gd name="T90" fmla="*/ 37 w 109"/>
                  <a:gd name="T91" fmla="*/ 3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9" h="55">
                    <a:moveTo>
                      <a:pt x="37" y="38"/>
                    </a:moveTo>
                    <a:cubicBezTo>
                      <a:pt x="37" y="34"/>
                      <a:pt x="34" y="40"/>
                      <a:pt x="34" y="40"/>
                    </a:cubicBezTo>
                    <a:cubicBezTo>
                      <a:pt x="31" y="40"/>
                      <a:pt x="29" y="36"/>
                      <a:pt x="24" y="38"/>
                    </a:cubicBezTo>
                    <a:cubicBezTo>
                      <a:pt x="25" y="34"/>
                      <a:pt x="28" y="35"/>
                      <a:pt x="30" y="34"/>
                    </a:cubicBezTo>
                    <a:cubicBezTo>
                      <a:pt x="34" y="32"/>
                      <a:pt x="36" y="27"/>
                      <a:pt x="41" y="27"/>
                    </a:cubicBezTo>
                    <a:cubicBezTo>
                      <a:pt x="40" y="25"/>
                      <a:pt x="37" y="25"/>
                      <a:pt x="37" y="21"/>
                    </a:cubicBezTo>
                    <a:cubicBezTo>
                      <a:pt x="34" y="20"/>
                      <a:pt x="30" y="26"/>
                      <a:pt x="28" y="21"/>
                    </a:cubicBezTo>
                    <a:cubicBezTo>
                      <a:pt x="25" y="24"/>
                      <a:pt x="23" y="27"/>
                      <a:pt x="19" y="28"/>
                    </a:cubicBezTo>
                    <a:cubicBezTo>
                      <a:pt x="13" y="29"/>
                      <a:pt x="12" y="25"/>
                      <a:pt x="6" y="27"/>
                    </a:cubicBezTo>
                    <a:cubicBezTo>
                      <a:pt x="10" y="23"/>
                      <a:pt x="10" y="19"/>
                      <a:pt x="8" y="14"/>
                    </a:cubicBezTo>
                    <a:cubicBezTo>
                      <a:pt x="5" y="13"/>
                      <a:pt x="4" y="14"/>
                      <a:pt x="4" y="15"/>
                    </a:cubicBezTo>
                    <a:cubicBezTo>
                      <a:pt x="0" y="16"/>
                      <a:pt x="3" y="9"/>
                      <a:pt x="2" y="6"/>
                    </a:cubicBezTo>
                    <a:cubicBezTo>
                      <a:pt x="4" y="6"/>
                      <a:pt x="5" y="6"/>
                      <a:pt x="6" y="8"/>
                    </a:cubicBezTo>
                    <a:cubicBezTo>
                      <a:pt x="7" y="4"/>
                      <a:pt x="16" y="8"/>
                      <a:pt x="17" y="4"/>
                    </a:cubicBezTo>
                    <a:cubicBezTo>
                      <a:pt x="19" y="4"/>
                      <a:pt x="19" y="8"/>
                      <a:pt x="19" y="10"/>
                    </a:cubicBezTo>
                    <a:cubicBezTo>
                      <a:pt x="26" y="11"/>
                      <a:pt x="33" y="0"/>
                      <a:pt x="34" y="12"/>
                    </a:cubicBezTo>
                    <a:cubicBezTo>
                      <a:pt x="39" y="12"/>
                      <a:pt x="40" y="9"/>
                      <a:pt x="39" y="4"/>
                    </a:cubicBezTo>
                    <a:cubicBezTo>
                      <a:pt x="44" y="6"/>
                      <a:pt x="51" y="5"/>
                      <a:pt x="58" y="6"/>
                    </a:cubicBezTo>
                    <a:cubicBezTo>
                      <a:pt x="59" y="6"/>
                      <a:pt x="60" y="9"/>
                      <a:pt x="60" y="6"/>
                    </a:cubicBezTo>
                    <a:cubicBezTo>
                      <a:pt x="63" y="7"/>
                      <a:pt x="60" y="15"/>
                      <a:pt x="67" y="12"/>
                    </a:cubicBezTo>
                    <a:cubicBezTo>
                      <a:pt x="67" y="13"/>
                      <a:pt x="65" y="13"/>
                      <a:pt x="65" y="15"/>
                    </a:cubicBezTo>
                    <a:cubicBezTo>
                      <a:pt x="68" y="14"/>
                      <a:pt x="75" y="18"/>
                      <a:pt x="75" y="14"/>
                    </a:cubicBezTo>
                    <a:cubicBezTo>
                      <a:pt x="76" y="15"/>
                      <a:pt x="78" y="19"/>
                      <a:pt x="86" y="17"/>
                    </a:cubicBezTo>
                    <a:cubicBezTo>
                      <a:pt x="83" y="21"/>
                      <a:pt x="85" y="20"/>
                      <a:pt x="88" y="21"/>
                    </a:cubicBezTo>
                    <a:cubicBezTo>
                      <a:pt x="89" y="21"/>
                      <a:pt x="88" y="23"/>
                      <a:pt x="90" y="23"/>
                    </a:cubicBezTo>
                    <a:cubicBezTo>
                      <a:pt x="92" y="23"/>
                      <a:pt x="90" y="25"/>
                      <a:pt x="92" y="27"/>
                    </a:cubicBezTo>
                    <a:cubicBezTo>
                      <a:pt x="92" y="27"/>
                      <a:pt x="95" y="26"/>
                      <a:pt x="95" y="27"/>
                    </a:cubicBezTo>
                    <a:cubicBezTo>
                      <a:pt x="96" y="27"/>
                      <a:pt x="95" y="30"/>
                      <a:pt x="95" y="30"/>
                    </a:cubicBezTo>
                    <a:cubicBezTo>
                      <a:pt x="96" y="31"/>
                      <a:pt x="99" y="30"/>
                      <a:pt x="99" y="30"/>
                    </a:cubicBezTo>
                    <a:cubicBezTo>
                      <a:pt x="100" y="32"/>
                      <a:pt x="99" y="35"/>
                      <a:pt x="101" y="36"/>
                    </a:cubicBezTo>
                    <a:cubicBezTo>
                      <a:pt x="104" y="36"/>
                      <a:pt x="106" y="33"/>
                      <a:pt x="106" y="36"/>
                    </a:cubicBezTo>
                    <a:cubicBezTo>
                      <a:pt x="109" y="41"/>
                      <a:pt x="102" y="38"/>
                      <a:pt x="101" y="40"/>
                    </a:cubicBezTo>
                    <a:cubicBezTo>
                      <a:pt x="101" y="40"/>
                      <a:pt x="101" y="41"/>
                      <a:pt x="101" y="41"/>
                    </a:cubicBezTo>
                    <a:cubicBezTo>
                      <a:pt x="96" y="43"/>
                      <a:pt x="88" y="40"/>
                      <a:pt x="82" y="41"/>
                    </a:cubicBezTo>
                    <a:cubicBezTo>
                      <a:pt x="80" y="36"/>
                      <a:pt x="82" y="37"/>
                      <a:pt x="82" y="30"/>
                    </a:cubicBezTo>
                    <a:cubicBezTo>
                      <a:pt x="80" y="25"/>
                      <a:pt x="68" y="25"/>
                      <a:pt x="64" y="28"/>
                    </a:cubicBezTo>
                    <a:cubicBezTo>
                      <a:pt x="61" y="28"/>
                      <a:pt x="63" y="32"/>
                      <a:pt x="62" y="34"/>
                    </a:cubicBezTo>
                    <a:cubicBezTo>
                      <a:pt x="61" y="35"/>
                      <a:pt x="58" y="33"/>
                      <a:pt x="58" y="34"/>
                    </a:cubicBezTo>
                    <a:cubicBezTo>
                      <a:pt x="57" y="36"/>
                      <a:pt x="58" y="39"/>
                      <a:pt x="54" y="38"/>
                    </a:cubicBezTo>
                    <a:cubicBezTo>
                      <a:pt x="54" y="39"/>
                      <a:pt x="55" y="40"/>
                      <a:pt x="56" y="40"/>
                    </a:cubicBezTo>
                    <a:cubicBezTo>
                      <a:pt x="56" y="42"/>
                      <a:pt x="53" y="41"/>
                      <a:pt x="51" y="41"/>
                    </a:cubicBezTo>
                    <a:cubicBezTo>
                      <a:pt x="48" y="47"/>
                      <a:pt x="50" y="46"/>
                      <a:pt x="51" y="53"/>
                    </a:cubicBezTo>
                    <a:cubicBezTo>
                      <a:pt x="44" y="54"/>
                      <a:pt x="27" y="55"/>
                      <a:pt x="26" y="45"/>
                    </a:cubicBezTo>
                    <a:cubicBezTo>
                      <a:pt x="30" y="45"/>
                      <a:pt x="31" y="44"/>
                      <a:pt x="32" y="41"/>
                    </a:cubicBezTo>
                    <a:cubicBezTo>
                      <a:pt x="37" y="41"/>
                      <a:pt x="36" y="45"/>
                      <a:pt x="39" y="41"/>
                    </a:cubicBezTo>
                    <a:cubicBezTo>
                      <a:pt x="38" y="40"/>
                      <a:pt x="34" y="39"/>
                      <a:pt x="37" y="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09" name="ïŝľîḓè">
                <a:extLst>
                  <a:ext uri="{FF2B5EF4-FFF2-40B4-BE49-F238E27FC236}">
                    <a16:creationId xmlns:a16="http://schemas.microsoft.com/office/drawing/2014/main" id="{A4888E21-B362-4BF7-AAC9-F2D1CC4FC2F1}"/>
                  </a:ext>
                </a:extLst>
              </p:cNvPr>
              <p:cNvSpPr/>
              <p:nvPr/>
            </p:nvSpPr>
            <p:spPr bwMode="auto">
              <a:xfrm>
                <a:off x="4987334" y="2277017"/>
                <a:ext cx="134255" cy="71603"/>
              </a:xfrm>
              <a:custGeom>
                <a:avLst/>
                <a:gdLst>
                  <a:gd name="T0" fmla="*/ 51 w 51"/>
                  <a:gd name="T1" fmla="*/ 4 h 27"/>
                  <a:gd name="T2" fmla="*/ 51 w 51"/>
                  <a:gd name="T3" fmla="*/ 10 h 27"/>
                  <a:gd name="T4" fmla="*/ 47 w 51"/>
                  <a:gd name="T5" fmla="*/ 10 h 27"/>
                  <a:gd name="T6" fmla="*/ 47 w 51"/>
                  <a:gd name="T7" fmla="*/ 15 h 27"/>
                  <a:gd name="T8" fmla="*/ 41 w 51"/>
                  <a:gd name="T9" fmla="*/ 19 h 27"/>
                  <a:gd name="T10" fmla="*/ 36 w 51"/>
                  <a:gd name="T11" fmla="*/ 13 h 27"/>
                  <a:gd name="T12" fmla="*/ 30 w 51"/>
                  <a:gd name="T13" fmla="*/ 17 h 27"/>
                  <a:gd name="T14" fmla="*/ 23 w 51"/>
                  <a:gd name="T15" fmla="*/ 25 h 27"/>
                  <a:gd name="T16" fmla="*/ 2 w 51"/>
                  <a:gd name="T17" fmla="*/ 25 h 27"/>
                  <a:gd name="T18" fmla="*/ 0 w 51"/>
                  <a:gd name="T19" fmla="*/ 17 h 27"/>
                  <a:gd name="T20" fmla="*/ 8 w 51"/>
                  <a:gd name="T21" fmla="*/ 19 h 27"/>
                  <a:gd name="T22" fmla="*/ 15 w 51"/>
                  <a:gd name="T23" fmla="*/ 13 h 27"/>
                  <a:gd name="T24" fmla="*/ 19 w 51"/>
                  <a:gd name="T25" fmla="*/ 10 h 27"/>
                  <a:gd name="T26" fmla="*/ 24 w 51"/>
                  <a:gd name="T27" fmla="*/ 8 h 27"/>
                  <a:gd name="T28" fmla="*/ 26 w 51"/>
                  <a:gd name="T29" fmla="*/ 8 h 27"/>
                  <a:gd name="T30" fmla="*/ 30 w 51"/>
                  <a:gd name="T31" fmla="*/ 4 h 27"/>
                  <a:gd name="T32" fmla="*/ 38 w 51"/>
                  <a:gd name="T33" fmla="*/ 4 h 27"/>
                  <a:gd name="T34" fmla="*/ 51 w 51"/>
                  <a:gd name="T35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1" h="27">
                    <a:moveTo>
                      <a:pt x="51" y="4"/>
                    </a:moveTo>
                    <a:cubicBezTo>
                      <a:pt x="50" y="5"/>
                      <a:pt x="51" y="9"/>
                      <a:pt x="51" y="10"/>
                    </a:cubicBezTo>
                    <a:cubicBezTo>
                      <a:pt x="50" y="10"/>
                      <a:pt x="47" y="9"/>
                      <a:pt x="47" y="10"/>
                    </a:cubicBezTo>
                    <a:cubicBezTo>
                      <a:pt x="47" y="10"/>
                      <a:pt x="49" y="15"/>
                      <a:pt x="47" y="15"/>
                    </a:cubicBezTo>
                    <a:cubicBezTo>
                      <a:pt x="45" y="16"/>
                      <a:pt x="42" y="12"/>
                      <a:pt x="41" y="19"/>
                    </a:cubicBezTo>
                    <a:cubicBezTo>
                      <a:pt x="38" y="19"/>
                      <a:pt x="40" y="13"/>
                      <a:pt x="36" y="13"/>
                    </a:cubicBezTo>
                    <a:cubicBezTo>
                      <a:pt x="32" y="12"/>
                      <a:pt x="33" y="17"/>
                      <a:pt x="30" y="17"/>
                    </a:cubicBezTo>
                    <a:cubicBezTo>
                      <a:pt x="28" y="20"/>
                      <a:pt x="22" y="19"/>
                      <a:pt x="23" y="25"/>
                    </a:cubicBezTo>
                    <a:cubicBezTo>
                      <a:pt x="15" y="27"/>
                      <a:pt x="11" y="25"/>
                      <a:pt x="2" y="25"/>
                    </a:cubicBezTo>
                    <a:cubicBezTo>
                      <a:pt x="2" y="21"/>
                      <a:pt x="0" y="21"/>
                      <a:pt x="0" y="17"/>
                    </a:cubicBezTo>
                    <a:cubicBezTo>
                      <a:pt x="2" y="19"/>
                      <a:pt x="4" y="19"/>
                      <a:pt x="8" y="19"/>
                    </a:cubicBezTo>
                    <a:cubicBezTo>
                      <a:pt x="11" y="19"/>
                      <a:pt x="11" y="14"/>
                      <a:pt x="15" y="13"/>
                    </a:cubicBezTo>
                    <a:cubicBezTo>
                      <a:pt x="16" y="13"/>
                      <a:pt x="18" y="9"/>
                      <a:pt x="19" y="10"/>
                    </a:cubicBezTo>
                    <a:cubicBezTo>
                      <a:pt x="23" y="13"/>
                      <a:pt x="19" y="8"/>
                      <a:pt x="24" y="8"/>
                    </a:cubicBezTo>
                    <a:cubicBezTo>
                      <a:pt x="25" y="8"/>
                      <a:pt x="26" y="8"/>
                      <a:pt x="26" y="8"/>
                    </a:cubicBezTo>
                    <a:cubicBezTo>
                      <a:pt x="27" y="7"/>
                      <a:pt x="30" y="4"/>
                      <a:pt x="30" y="4"/>
                    </a:cubicBezTo>
                    <a:cubicBezTo>
                      <a:pt x="32" y="3"/>
                      <a:pt x="35" y="5"/>
                      <a:pt x="38" y="4"/>
                    </a:cubicBezTo>
                    <a:cubicBezTo>
                      <a:pt x="39" y="4"/>
                      <a:pt x="46" y="0"/>
                      <a:pt x="51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0" name="îṧļïḋê">
                <a:extLst>
                  <a:ext uri="{FF2B5EF4-FFF2-40B4-BE49-F238E27FC236}">
                    <a16:creationId xmlns:a16="http://schemas.microsoft.com/office/drawing/2014/main" id="{E6606DDB-60D1-401E-853C-E7172D73F19B}"/>
                  </a:ext>
                </a:extLst>
              </p:cNvPr>
              <p:cNvSpPr/>
              <p:nvPr/>
            </p:nvSpPr>
            <p:spPr bwMode="auto">
              <a:xfrm>
                <a:off x="5357876" y="2307449"/>
                <a:ext cx="139625" cy="71603"/>
              </a:xfrm>
              <a:custGeom>
                <a:avLst/>
                <a:gdLst>
                  <a:gd name="T0" fmla="*/ 47 w 52"/>
                  <a:gd name="T1" fmla="*/ 2 h 27"/>
                  <a:gd name="T2" fmla="*/ 52 w 52"/>
                  <a:gd name="T3" fmla="*/ 19 h 27"/>
                  <a:gd name="T4" fmla="*/ 49 w 52"/>
                  <a:gd name="T5" fmla="*/ 17 h 27"/>
                  <a:gd name="T6" fmla="*/ 49 w 52"/>
                  <a:gd name="T7" fmla="*/ 23 h 27"/>
                  <a:gd name="T8" fmla="*/ 41 w 52"/>
                  <a:gd name="T9" fmla="*/ 25 h 27"/>
                  <a:gd name="T10" fmla="*/ 39 w 52"/>
                  <a:gd name="T11" fmla="*/ 27 h 27"/>
                  <a:gd name="T12" fmla="*/ 34 w 52"/>
                  <a:gd name="T13" fmla="*/ 27 h 27"/>
                  <a:gd name="T14" fmla="*/ 34 w 52"/>
                  <a:gd name="T15" fmla="*/ 19 h 27"/>
                  <a:gd name="T16" fmla="*/ 15 w 52"/>
                  <a:gd name="T17" fmla="*/ 17 h 27"/>
                  <a:gd name="T18" fmla="*/ 0 w 52"/>
                  <a:gd name="T19" fmla="*/ 8 h 27"/>
                  <a:gd name="T20" fmla="*/ 2 w 52"/>
                  <a:gd name="T21" fmla="*/ 4 h 27"/>
                  <a:gd name="T22" fmla="*/ 6 w 52"/>
                  <a:gd name="T23" fmla="*/ 6 h 27"/>
                  <a:gd name="T24" fmla="*/ 15 w 52"/>
                  <a:gd name="T25" fmla="*/ 10 h 27"/>
                  <a:gd name="T26" fmla="*/ 19 w 52"/>
                  <a:gd name="T27" fmla="*/ 10 h 27"/>
                  <a:gd name="T28" fmla="*/ 21 w 52"/>
                  <a:gd name="T29" fmla="*/ 14 h 27"/>
                  <a:gd name="T30" fmla="*/ 22 w 52"/>
                  <a:gd name="T31" fmla="*/ 6 h 27"/>
                  <a:gd name="T32" fmla="*/ 26 w 52"/>
                  <a:gd name="T33" fmla="*/ 10 h 27"/>
                  <a:gd name="T34" fmla="*/ 47 w 52"/>
                  <a:gd name="T35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2" h="27">
                    <a:moveTo>
                      <a:pt x="47" y="2"/>
                    </a:moveTo>
                    <a:cubicBezTo>
                      <a:pt x="44" y="12"/>
                      <a:pt x="52" y="12"/>
                      <a:pt x="52" y="19"/>
                    </a:cubicBezTo>
                    <a:cubicBezTo>
                      <a:pt x="51" y="20"/>
                      <a:pt x="49" y="16"/>
                      <a:pt x="49" y="17"/>
                    </a:cubicBezTo>
                    <a:cubicBezTo>
                      <a:pt x="48" y="18"/>
                      <a:pt x="49" y="22"/>
                      <a:pt x="49" y="23"/>
                    </a:cubicBezTo>
                    <a:cubicBezTo>
                      <a:pt x="47" y="24"/>
                      <a:pt x="44" y="24"/>
                      <a:pt x="41" y="25"/>
                    </a:cubicBezTo>
                    <a:cubicBezTo>
                      <a:pt x="40" y="25"/>
                      <a:pt x="41" y="27"/>
                      <a:pt x="39" y="27"/>
                    </a:cubicBezTo>
                    <a:cubicBezTo>
                      <a:pt x="37" y="27"/>
                      <a:pt x="35" y="27"/>
                      <a:pt x="34" y="27"/>
                    </a:cubicBezTo>
                    <a:cubicBezTo>
                      <a:pt x="31" y="24"/>
                      <a:pt x="31" y="22"/>
                      <a:pt x="34" y="19"/>
                    </a:cubicBezTo>
                    <a:cubicBezTo>
                      <a:pt x="27" y="22"/>
                      <a:pt x="23" y="17"/>
                      <a:pt x="15" y="17"/>
                    </a:cubicBezTo>
                    <a:cubicBezTo>
                      <a:pt x="13" y="11"/>
                      <a:pt x="4" y="12"/>
                      <a:pt x="0" y="8"/>
                    </a:cubicBezTo>
                    <a:cubicBezTo>
                      <a:pt x="1" y="8"/>
                      <a:pt x="1" y="4"/>
                      <a:pt x="2" y="4"/>
                    </a:cubicBezTo>
                    <a:cubicBezTo>
                      <a:pt x="5" y="3"/>
                      <a:pt x="5" y="6"/>
                      <a:pt x="6" y="6"/>
                    </a:cubicBezTo>
                    <a:cubicBezTo>
                      <a:pt x="8" y="6"/>
                      <a:pt x="13" y="8"/>
                      <a:pt x="15" y="10"/>
                    </a:cubicBezTo>
                    <a:cubicBezTo>
                      <a:pt x="15" y="10"/>
                      <a:pt x="18" y="9"/>
                      <a:pt x="19" y="10"/>
                    </a:cubicBezTo>
                    <a:cubicBezTo>
                      <a:pt x="20" y="11"/>
                      <a:pt x="18" y="14"/>
                      <a:pt x="21" y="14"/>
                    </a:cubicBezTo>
                    <a:cubicBezTo>
                      <a:pt x="26" y="12"/>
                      <a:pt x="18" y="9"/>
                      <a:pt x="22" y="6"/>
                    </a:cubicBezTo>
                    <a:cubicBezTo>
                      <a:pt x="26" y="4"/>
                      <a:pt x="26" y="10"/>
                      <a:pt x="26" y="10"/>
                    </a:cubicBezTo>
                    <a:cubicBezTo>
                      <a:pt x="33" y="10"/>
                      <a:pt x="36" y="0"/>
                      <a:pt x="47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1" name="í$lïḍè">
                <a:extLst>
                  <a:ext uri="{FF2B5EF4-FFF2-40B4-BE49-F238E27FC236}">
                    <a16:creationId xmlns:a16="http://schemas.microsoft.com/office/drawing/2014/main" id="{58B96243-2D29-434A-8817-3B2E8D786FDA}"/>
                  </a:ext>
                </a:extLst>
              </p:cNvPr>
              <p:cNvSpPr/>
              <p:nvPr/>
            </p:nvSpPr>
            <p:spPr bwMode="auto">
              <a:xfrm>
                <a:off x="5094738" y="2309238"/>
                <a:ext cx="245239" cy="93085"/>
              </a:xfrm>
              <a:custGeom>
                <a:avLst/>
                <a:gdLst>
                  <a:gd name="T0" fmla="*/ 41 w 92"/>
                  <a:gd name="T1" fmla="*/ 13 h 35"/>
                  <a:gd name="T2" fmla="*/ 60 w 92"/>
                  <a:gd name="T3" fmla="*/ 20 h 35"/>
                  <a:gd name="T4" fmla="*/ 60 w 92"/>
                  <a:gd name="T5" fmla="*/ 11 h 35"/>
                  <a:gd name="T6" fmla="*/ 54 w 92"/>
                  <a:gd name="T7" fmla="*/ 3 h 35"/>
                  <a:gd name="T8" fmla="*/ 67 w 92"/>
                  <a:gd name="T9" fmla="*/ 1 h 35"/>
                  <a:gd name="T10" fmla="*/ 71 w 92"/>
                  <a:gd name="T11" fmla="*/ 5 h 35"/>
                  <a:gd name="T12" fmla="*/ 71 w 92"/>
                  <a:gd name="T13" fmla="*/ 9 h 35"/>
                  <a:gd name="T14" fmla="*/ 79 w 92"/>
                  <a:gd name="T15" fmla="*/ 14 h 35"/>
                  <a:gd name="T16" fmla="*/ 84 w 92"/>
                  <a:gd name="T17" fmla="*/ 11 h 35"/>
                  <a:gd name="T18" fmla="*/ 90 w 92"/>
                  <a:gd name="T19" fmla="*/ 14 h 35"/>
                  <a:gd name="T20" fmla="*/ 92 w 92"/>
                  <a:gd name="T21" fmla="*/ 18 h 35"/>
                  <a:gd name="T22" fmla="*/ 90 w 92"/>
                  <a:gd name="T23" fmla="*/ 26 h 35"/>
                  <a:gd name="T24" fmla="*/ 79 w 92"/>
                  <a:gd name="T25" fmla="*/ 27 h 35"/>
                  <a:gd name="T26" fmla="*/ 71 w 92"/>
                  <a:gd name="T27" fmla="*/ 26 h 35"/>
                  <a:gd name="T28" fmla="*/ 54 w 92"/>
                  <a:gd name="T29" fmla="*/ 29 h 35"/>
                  <a:gd name="T30" fmla="*/ 51 w 92"/>
                  <a:gd name="T31" fmla="*/ 29 h 35"/>
                  <a:gd name="T32" fmla="*/ 45 w 92"/>
                  <a:gd name="T33" fmla="*/ 31 h 35"/>
                  <a:gd name="T34" fmla="*/ 26 w 92"/>
                  <a:gd name="T35" fmla="*/ 35 h 35"/>
                  <a:gd name="T36" fmla="*/ 43 w 92"/>
                  <a:gd name="T37" fmla="*/ 29 h 35"/>
                  <a:gd name="T38" fmla="*/ 34 w 92"/>
                  <a:gd name="T39" fmla="*/ 26 h 35"/>
                  <a:gd name="T40" fmla="*/ 26 w 92"/>
                  <a:gd name="T41" fmla="*/ 22 h 35"/>
                  <a:gd name="T42" fmla="*/ 19 w 92"/>
                  <a:gd name="T43" fmla="*/ 26 h 35"/>
                  <a:gd name="T44" fmla="*/ 13 w 92"/>
                  <a:gd name="T45" fmla="*/ 24 h 35"/>
                  <a:gd name="T46" fmla="*/ 0 w 92"/>
                  <a:gd name="T47" fmla="*/ 22 h 35"/>
                  <a:gd name="T48" fmla="*/ 4 w 92"/>
                  <a:gd name="T49" fmla="*/ 18 h 35"/>
                  <a:gd name="T50" fmla="*/ 6 w 92"/>
                  <a:gd name="T51" fmla="*/ 13 h 35"/>
                  <a:gd name="T52" fmla="*/ 13 w 92"/>
                  <a:gd name="T53" fmla="*/ 11 h 35"/>
                  <a:gd name="T54" fmla="*/ 11 w 92"/>
                  <a:gd name="T55" fmla="*/ 7 h 35"/>
                  <a:gd name="T56" fmla="*/ 15 w 92"/>
                  <a:gd name="T57" fmla="*/ 7 h 35"/>
                  <a:gd name="T58" fmla="*/ 21 w 92"/>
                  <a:gd name="T59" fmla="*/ 5 h 35"/>
                  <a:gd name="T60" fmla="*/ 30 w 92"/>
                  <a:gd name="T61" fmla="*/ 7 h 35"/>
                  <a:gd name="T62" fmla="*/ 32 w 92"/>
                  <a:gd name="T63" fmla="*/ 11 h 35"/>
                  <a:gd name="T64" fmla="*/ 36 w 92"/>
                  <a:gd name="T65" fmla="*/ 11 h 35"/>
                  <a:gd name="T66" fmla="*/ 36 w 92"/>
                  <a:gd name="T67" fmla="*/ 16 h 35"/>
                  <a:gd name="T68" fmla="*/ 41 w 92"/>
                  <a:gd name="T69" fmla="*/ 1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2" h="35">
                    <a:moveTo>
                      <a:pt x="41" y="13"/>
                    </a:moveTo>
                    <a:cubicBezTo>
                      <a:pt x="39" y="19"/>
                      <a:pt x="56" y="16"/>
                      <a:pt x="60" y="20"/>
                    </a:cubicBezTo>
                    <a:cubicBezTo>
                      <a:pt x="63" y="12"/>
                      <a:pt x="47" y="11"/>
                      <a:pt x="60" y="11"/>
                    </a:cubicBezTo>
                    <a:cubicBezTo>
                      <a:pt x="63" y="4"/>
                      <a:pt x="52" y="10"/>
                      <a:pt x="54" y="3"/>
                    </a:cubicBezTo>
                    <a:cubicBezTo>
                      <a:pt x="60" y="4"/>
                      <a:pt x="61" y="0"/>
                      <a:pt x="67" y="1"/>
                    </a:cubicBezTo>
                    <a:cubicBezTo>
                      <a:pt x="66" y="5"/>
                      <a:pt x="70" y="4"/>
                      <a:pt x="71" y="5"/>
                    </a:cubicBezTo>
                    <a:cubicBezTo>
                      <a:pt x="72" y="6"/>
                      <a:pt x="70" y="8"/>
                      <a:pt x="71" y="9"/>
                    </a:cubicBezTo>
                    <a:cubicBezTo>
                      <a:pt x="73" y="10"/>
                      <a:pt x="76" y="11"/>
                      <a:pt x="79" y="14"/>
                    </a:cubicBezTo>
                    <a:cubicBezTo>
                      <a:pt x="80" y="13"/>
                      <a:pt x="80" y="10"/>
                      <a:pt x="84" y="11"/>
                    </a:cubicBezTo>
                    <a:cubicBezTo>
                      <a:pt x="87" y="11"/>
                      <a:pt x="89" y="13"/>
                      <a:pt x="90" y="14"/>
                    </a:cubicBezTo>
                    <a:cubicBezTo>
                      <a:pt x="90" y="15"/>
                      <a:pt x="92" y="18"/>
                      <a:pt x="92" y="18"/>
                    </a:cubicBezTo>
                    <a:cubicBezTo>
                      <a:pt x="89" y="21"/>
                      <a:pt x="92" y="20"/>
                      <a:pt x="90" y="26"/>
                    </a:cubicBezTo>
                    <a:cubicBezTo>
                      <a:pt x="86" y="21"/>
                      <a:pt x="82" y="27"/>
                      <a:pt x="79" y="27"/>
                    </a:cubicBezTo>
                    <a:cubicBezTo>
                      <a:pt x="75" y="28"/>
                      <a:pt x="75" y="26"/>
                      <a:pt x="71" y="26"/>
                    </a:cubicBezTo>
                    <a:cubicBezTo>
                      <a:pt x="66" y="26"/>
                      <a:pt x="58" y="28"/>
                      <a:pt x="54" y="29"/>
                    </a:cubicBezTo>
                    <a:cubicBezTo>
                      <a:pt x="54" y="30"/>
                      <a:pt x="51" y="29"/>
                      <a:pt x="51" y="29"/>
                    </a:cubicBezTo>
                    <a:cubicBezTo>
                      <a:pt x="49" y="31"/>
                      <a:pt x="48" y="30"/>
                      <a:pt x="45" y="31"/>
                    </a:cubicBezTo>
                    <a:cubicBezTo>
                      <a:pt x="43" y="32"/>
                      <a:pt x="33" y="34"/>
                      <a:pt x="26" y="35"/>
                    </a:cubicBezTo>
                    <a:cubicBezTo>
                      <a:pt x="27" y="28"/>
                      <a:pt x="36" y="30"/>
                      <a:pt x="43" y="29"/>
                    </a:cubicBezTo>
                    <a:cubicBezTo>
                      <a:pt x="44" y="21"/>
                      <a:pt x="37" y="26"/>
                      <a:pt x="34" y="26"/>
                    </a:cubicBezTo>
                    <a:cubicBezTo>
                      <a:pt x="30" y="25"/>
                      <a:pt x="30" y="24"/>
                      <a:pt x="26" y="22"/>
                    </a:cubicBezTo>
                    <a:cubicBezTo>
                      <a:pt x="23" y="21"/>
                      <a:pt x="22" y="25"/>
                      <a:pt x="19" y="26"/>
                    </a:cubicBezTo>
                    <a:cubicBezTo>
                      <a:pt x="16" y="26"/>
                      <a:pt x="16" y="24"/>
                      <a:pt x="13" y="24"/>
                    </a:cubicBezTo>
                    <a:cubicBezTo>
                      <a:pt x="9" y="23"/>
                      <a:pt x="3" y="25"/>
                      <a:pt x="0" y="22"/>
                    </a:cubicBezTo>
                    <a:cubicBezTo>
                      <a:pt x="0" y="20"/>
                      <a:pt x="3" y="19"/>
                      <a:pt x="4" y="18"/>
                    </a:cubicBezTo>
                    <a:cubicBezTo>
                      <a:pt x="4" y="17"/>
                      <a:pt x="5" y="13"/>
                      <a:pt x="6" y="13"/>
                    </a:cubicBezTo>
                    <a:cubicBezTo>
                      <a:pt x="8" y="11"/>
                      <a:pt x="11" y="13"/>
                      <a:pt x="13" y="11"/>
                    </a:cubicBezTo>
                    <a:cubicBezTo>
                      <a:pt x="14" y="10"/>
                      <a:pt x="7" y="8"/>
                      <a:pt x="11" y="7"/>
                    </a:cubicBezTo>
                    <a:cubicBezTo>
                      <a:pt x="13" y="7"/>
                      <a:pt x="14" y="7"/>
                      <a:pt x="15" y="7"/>
                    </a:cubicBezTo>
                    <a:cubicBezTo>
                      <a:pt x="17" y="6"/>
                      <a:pt x="19" y="5"/>
                      <a:pt x="21" y="5"/>
                    </a:cubicBezTo>
                    <a:cubicBezTo>
                      <a:pt x="22" y="5"/>
                      <a:pt x="29" y="6"/>
                      <a:pt x="30" y="7"/>
                    </a:cubicBezTo>
                    <a:cubicBezTo>
                      <a:pt x="31" y="8"/>
                      <a:pt x="30" y="10"/>
                      <a:pt x="32" y="11"/>
                    </a:cubicBezTo>
                    <a:cubicBezTo>
                      <a:pt x="33" y="11"/>
                      <a:pt x="35" y="10"/>
                      <a:pt x="36" y="11"/>
                    </a:cubicBezTo>
                    <a:cubicBezTo>
                      <a:pt x="37" y="12"/>
                      <a:pt x="32" y="17"/>
                      <a:pt x="36" y="16"/>
                    </a:cubicBezTo>
                    <a:cubicBezTo>
                      <a:pt x="37" y="16"/>
                      <a:pt x="38" y="11"/>
                      <a:pt x="41" y="1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2" name="íṥ1íḑe">
                <a:extLst>
                  <a:ext uri="{FF2B5EF4-FFF2-40B4-BE49-F238E27FC236}">
                    <a16:creationId xmlns:a16="http://schemas.microsoft.com/office/drawing/2014/main" id="{A73EB7F0-198E-4507-B4D2-10D260F54C3A}"/>
                  </a:ext>
                </a:extLst>
              </p:cNvPr>
              <p:cNvSpPr/>
              <p:nvPr/>
            </p:nvSpPr>
            <p:spPr bwMode="auto">
              <a:xfrm>
                <a:off x="4928263" y="2405904"/>
                <a:ext cx="193326" cy="128886"/>
              </a:xfrm>
              <a:custGeom>
                <a:avLst/>
                <a:gdLst>
                  <a:gd name="T0" fmla="*/ 9 w 73"/>
                  <a:gd name="T1" fmla="*/ 1 h 49"/>
                  <a:gd name="T2" fmla="*/ 41 w 73"/>
                  <a:gd name="T3" fmla="*/ 3 h 49"/>
                  <a:gd name="T4" fmla="*/ 45 w 73"/>
                  <a:gd name="T5" fmla="*/ 3 h 49"/>
                  <a:gd name="T6" fmla="*/ 52 w 73"/>
                  <a:gd name="T7" fmla="*/ 5 h 49"/>
                  <a:gd name="T8" fmla="*/ 60 w 73"/>
                  <a:gd name="T9" fmla="*/ 5 h 49"/>
                  <a:gd name="T10" fmla="*/ 61 w 73"/>
                  <a:gd name="T11" fmla="*/ 6 h 49"/>
                  <a:gd name="T12" fmla="*/ 73 w 73"/>
                  <a:gd name="T13" fmla="*/ 14 h 49"/>
                  <a:gd name="T14" fmla="*/ 56 w 73"/>
                  <a:gd name="T15" fmla="*/ 18 h 49"/>
                  <a:gd name="T16" fmla="*/ 54 w 73"/>
                  <a:gd name="T17" fmla="*/ 21 h 49"/>
                  <a:gd name="T18" fmla="*/ 50 w 73"/>
                  <a:gd name="T19" fmla="*/ 19 h 49"/>
                  <a:gd name="T20" fmla="*/ 48 w 73"/>
                  <a:gd name="T21" fmla="*/ 21 h 49"/>
                  <a:gd name="T22" fmla="*/ 50 w 73"/>
                  <a:gd name="T23" fmla="*/ 23 h 49"/>
                  <a:gd name="T24" fmla="*/ 46 w 73"/>
                  <a:gd name="T25" fmla="*/ 25 h 49"/>
                  <a:gd name="T26" fmla="*/ 46 w 73"/>
                  <a:gd name="T27" fmla="*/ 29 h 49"/>
                  <a:gd name="T28" fmla="*/ 43 w 73"/>
                  <a:gd name="T29" fmla="*/ 29 h 49"/>
                  <a:gd name="T30" fmla="*/ 39 w 73"/>
                  <a:gd name="T31" fmla="*/ 32 h 49"/>
                  <a:gd name="T32" fmla="*/ 39 w 73"/>
                  <a:gd name="T33" fmla="*/ 40 h 49"/>
                  <a:gd name="T34" fmla="*/ 17 w 73"/>
                  <a:gd name="T35" fmla="*/ 46 h 49"/>
                  <a:gd name="T36" fmla="*/ 0 w 73"/>
                  <a:gd name="T37" fmla="*/ 34 h 49"/>
                  <a:gd name="T38" fmla="*/ 5 w 73"/>
                  <a:gd name="T39" fmla="*/ 31 h 49"/>
                  <a:gd name="T40" fmla="*/ 7 w 73"/>
                  <a:gd name="T41" fmla="*/ 27 h 49"/>
                  <a:gd name="T42" fmla="*/ 5 w 73"/>
                  <a:gd name="T43" fmla="*/ 19 h 49"/>
                  <a:gd name="T44" fmla="*/ 9 w 73"/>
                  <a:gd name="T45" fmla="*/ 18 h 49"/>
                  <a:gd name="T46" fmla="*/ 13 w 73"/>
                  <a:gd name="T47" fmla="*/ 10 h 49"/>
                  <a:gd name="T48" fmla="*/ 9 w 73"/>
                  <a:gd name="T49" fmla="*/ 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3" h="49">
                    <a:moveTo>
                      <a:pt x="9" y="1"/>
                    </a:moveTo>
                    <a:cubicBezTo>
                      <a:pt x="21" y="1"/>
                      <a:pt x="33" y="0"/>
                      <a:pt x="41" y="3"/>
                    </a:cubicBezTo>
                    <a:cubicBezTo>
                      <a:pt x="42" y="3"/>
                      <a:pt x="44" y="2"/>
                      <a:pt x="45" y="3"/>
                    </a:cubicBezTo>
                    <a:cubicBezTo>
                      <a:pt x="46" y="5"/>
                      <a:pt x="50" y="3"/>
                      <a:pt x="52" y="5"/>
                    </a:cubicBezTo>
                    <a:cubicBezTo>
                      <a:pt x="55" y="8"/>
                      <a:pt x="52" y="2"/>
                      <a:pt x="60" y="5"/>
                    </a:cubicBezTo>
                    <a:cubicBezTo>
                      <a:pt x="60" y="5"/>
                      <a:pt x="60" y="6"/>
                      <a:pt x="61" y="6"/>
                    </a:cubicBezTo>
                    <a:cubicBezTo>
                      <a:pt x="63" y="6"/>
                      <a:pt x="73" y="9"/>
                      <a:pt x="73" y="14"/>
                    </a:cubicBezTo>
                    <a:cubicBezTo>
                      <a:pt x="66" y="15"/>
                      <a:pt x="60" y="16"/>
                      <a:pt x="56" y="18"/>
                    </a:cubicBezTo>
                    <a:cubicBezTo>
                      <a:pt x="54" y="18"/>
                      <a:pt x="55" y="21"/>
                      <a:pt x="54" y="21"/>
                    </a:cubicBezTo>
                    <a:cubicBezTo>
                      <a:pt x="53" y="22"/>
                      <a:pt x="51" y="19"/>
                      <a:pt x="50" y="19"/>
                    </a:cubicBezTo>
                    <a:cubicBezTo>
                      <a:pt x="51" y="19"/>
                      <a:pt x="48" y="23"/>
                      <a:pt x="48" y="21"/>
                    </a:cubicBezTo>
                    <a:cubicBezTo>
                      <a:pt x="48" y="22"/>
                      <a:pt x="50" y="24"/>
                      <a:pt x="50" y="23"/>
                    </a:cubicBezTo>
                    <a:cubicBezTo>
                      <a:pt x="49" y="25"/>
                      <a:pt x="47" y="24"/>
                      <a:pt x="46" y="25"/>
                    </a:cubicBezTo>
                    <a:cubicBezTo>
                      <a:pt x="46" y="26"/>
                      <a:pt x="47" y="28"/>
                      <a:pt x="46" y="29"/>
                    </a:cubicBezTo>
                    <a:cubicBezTo>
                      <a:pt x="46" y="29"/>
                      <a:pt x="43" y="28"/>
                      <a:pt x="43" y="29"/>
                    </a:cubicBezTo>
                    <a:cubicBezTo>
                      <a:pt x="42" y="30"/>
                      <a:pt x="41" y="32"/>
                      <a:pt x="39" y="32"/>
                    </a:cubicBezTo>
                    <a:cubicBezTo>
                      <a:pt x="39" y="35"/>
                      <a:pt x="39" y="37"/>
                      <a:pt x="39" y="40"/>
                    </a:cubicBezTo>
                    <a:cubicBezTo>
                      <a:pt x="30" y="40"/>
                      <a:pt x="31" y="49"/>
                      <a:pt x="17" y="46"/>
                    </a:cubicBezTo>
                    <a:cubicBezTo>
                      <a:pt x="18" y="34"/>
                      <a:pt x="7" y="37"/>
                      <a:pt x="0" y="34"/>
                    </a:cubicBezTo>
                    <a:cubicBezTo>
                      <a:pt x="1" y="32"/>
                      <a:pt x="4" y="32"/>
                      <a:pt x="5" y="31"/>
                    </a:cubicBezTo>
                    <a:cubicBezTo>
                      <a:pt x="6" y="30"/>
                      <a:pt x="2" y="25"/>
                      <a:pt x="7" y="27"/>
                    </a:cubicBezTo>
                    <a:cubicBezTo>
                      <a:pt x="8" y="24"/>
                      <a:pt x="5" y="23"/>
                      <a:pt x="5" y="19"/>
                    </a:cubicBezTo>
                    <a:cubicBezTo>
                      <a:pt x="8" y="22"/>
                      <a:pt x="8" y="21"/>
                      <a:pt x="9" y="18"/>
                    </a:cubicBezTo>
                    <a:cubicBezTo>
                      <a:pt x="10" y="15"/>
                      <a:pt x="13" y="16"/>
                      <a:pt x="13" y="10"/>
                    </a:cubicBezTo>
                    <a:cubicBezTo>
                      <a:pt x="14" y="4"/>
                      <a:pt x="7" y="8"/>
                      <a:pt x="9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3" name="î$ḻíḋé">
                <a:extLst>
                  <a:ext uri="{FF2B5EF4-FFF2-40B4-BE49-F238E27FC236}">
                    <a16:creationId xmlns:a16="http://schemas.microsoft.com/office/drawing/2014/main" id="{89AC1C5B-DC56-4E1B-B1C6-131A61673558}"/>
                  </a:ext>
                </a:extLst>
              </p:cNvPr>
              <p:cNvSpPr/>
              <p:nvPr/>
            </p:nvSpPr>
            <p:spPr bwMode="auto">
              <a:xfrm>
                <a:off x="5318495" y="2430965"/>
                <a:ext cx="39381" cy="30432"/>
              </a:xfrm>
              <a:custGeom>
                <a:avLst/>
                <a:gdLst>
                  <a:gd name="T0" fmla="*/ 2 w 15"/>
                  <a:gd name="T1" fmla="*/ 0 h 11"/>
                  <a:gd name="T2" fmla="*/ 13 w 15"/>
                  <a:gd name="T3" fmla="*/ 0 h 11"/>
                  <a:gd name="T4" fmla="*/ 15 w 15"/>
                  <a:gd name="T5" fmla="*/ 8 h 11"/>
                  <a:gd name="T6" fmla="*/ 11 w 15"/>
                  <a:gd name="T7" fmla="*/ 11 h 11"/>
                  <a:gd name="T8" fmla="*/ 0 w 15"/>
                  <a:gd name="T9" fmla="*/ 6 h 11"/>
                  <a:gd name="T10" fmla="*/ 2 w 1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1">
                    <a:moveTo>
                      <a:pt x="2" y="0"/>
                    </a:moveTo>
                    <a:cubicBezTo>
                      <a:pt x="6" y="0"/>
                      <a:pt x="9" y="0"/>
                      <a:pt x="13" y="0"/>
                    </a:cubicBezTo>
                    <a:cubicBezTo>
                      <a:pt x="13" y="3"/>
                      <a:pt x="15" y="4"/>
                      <a:pt x="15" y="8"/>
                    </a:cubicBezTo>
                    <a:cubicBezTo>
                      <a:pt x="12" y="7"/>
                      <a:pt x="11" y="9"/>
                      <a:pt x="11" y="11"/>
                    </a:cubicBezTo>
                    <a:cubicBezTo>
                      <a:pt x="8" y="9"/>
                      <a:pt x="7" y="5"/>
                      <a:pt x="0" y="6"/>
                    </a:cubicBezTo>
                    <a:cubicBezTo>
                      <a:pt x="1" y="4"/>
                      <a:pt x="2" y="3"/>
                      <a:pt x="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4" name="ïšļïḑé">
                <a:extLst>
                  <a:ext uri="{FF2B5EF4-FFF2-40B4-BE49-F238E27FC236}">
                    <a16:creationId xmlns:a16="http://schemas.microsoft.com/office/drawing/2014/main" id="{59411F4A-813D-4904-97C8-9E22F8544DAF}"/>
                  </a:ext>
                </a:extLst>
              </p:cNvPr>
              <p:cNvSpPr/>
              <p:nvPr/>
            </p:nvSpPr>
            <p:spPr bwMode="auto">
              <a:xfrm>
                <a:off x="5533303" y="2418435"/>
                <a:ext cx="98453" cy="69814"/>
              </a:xfrm>
              <a:custGeom>
                <a:avLst/>
                <a:gdLst>
                  <a:gd name="T0" fmla="*/ 33 w 37"/>
                  <a:gd name="T1" fmla="*/ 1 h 26"/>
                  <a:gd name="T2" fmla="*/ 35 w 37"/>
                  <a:gd name="T3" fmla="*/ 11 h 26"/>
                  <a:gd name="T4" fmla="*/ 31 w 37"/>
                  <a:gd name="T5" fmla="*/ 14 h 26"/>
                  <a:gd name="T6" fmla="*/ 22 w 37"/>
                  <a:gd name="T7" fmla="*/ 16 h 26"/>
                  <a:gd name="T8" fmla="*/ 7 w 37"/>
                  <a:gd name="T9" fmla="*/ 26 h 26"/>
                  <a:gd name="T10" fmla="*/ 5 w 37"/>
                  <a:gd name="T11" fmla="*/ 18 h 26"/>
                  <a:gd name="T12" fmla="*/ 1 w 37"/>
                  <a:gd name="T13" fmla="*/ 14 h 26"/>
                  <a:gd name="T14" fmla="*/ 1 w 37"/>
                  <a:gd name="T15" fmla="*/ 5 h 26"/>
                  <a:gd name="T16" fmla="*/ 5 w 37"/>
                  <a:gd name="T17" fmla="*/ 1 h 26"/>
                  <a:gd name="T18" fmla="*/ 10 w 37"/>
                  <a:gd name="T19" fmla="*/ 0 h 26"/>
                  <a:gd name="T20" fmla="*/ 25 w 37"/>
                  <a:gd name="T21" fmla="*/ 3 h 26"/>
                  <a:gd name="T22" fmla="*/ 33 w 37"/>
                  <a:gd name="T23" fmla="*/ 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7" h="26">
                    <a:moveTo>
                      <a:pt x="33" y="1"/>
                    </a:moveTo>
                    <a:cubicBezTo>
                      <a:pt x="37" y="1"/>
                      <a:pt x="34" y="8"/>
                      <a:pt x="35" y="11"/>
                    </a:cubicBezTo>
                    <a:cubicBezTo>
                      <a:pt x="32" y="10"/>
                      <a:pt x="31" y="12"/>
                      <a:pt x="31" y="14"/>
                    </a:cubicBezTo>
                    <a:cubicBezTo>
                      <a:pt x="25" y="11"/>
                      <a:pt x="23" y="21"/>
                      <a:pt x="22" y="16"/>
                    </a:cubicBezTo>
                    <a:cubicBezTo>
                      <a:pt x="17" y="20"/>
                      <a:pt x="14" y="25"/>
                      <a:pt x="7" y="26"/>
                    </a:cubicBezTo>
                    <a:cubicBezTo>
                      <a:pt x="5" y="24"/>
                      <a:pt x="5" y="21"/>
                      <a:pt x="5" y="18"/>
                    </a:cubicBezTo>
                    <a:cubicBezTo>
                      <a:pt x="4" y="16"/>
                      <a:pt x="2" y="17"/>
                      <a:pt x="1" y="14"/>
                    </a:cubicBezTo>
                    <a:cubicBezTo>
                      <a:pt x="0" y="12"/>
                      <a:pt x="2" y="8"/>
                      <a:pt x="1" y="5"/>
                    </a:cubicBezTo>
                    <a:cubicBezTo>
                      <a:pt x="4" y="6"/>
                      <a:pt x="5" y="4"/>
                      <a:pt x="5" y="1"/>
                    </a:cubicBezTo>
                    <a:cubicBezTo>
                      <a:pt x="7" y="2"/>
                      <a:pt x="10" y="2"/>
                      <a:pt x="10" y="0"/>
                    </a:cubicBezTo>
                    <a:cubicBezTo>
                      <a:pt x="13" y="3"/>
                      <a:pt x="23" y="0"/>
                      <a:pt x="25" y="3"/>
                    </a:cubicBezTo>
                    <a:cubicBezTo>
                      <a:pt x="28" y="3"/>
                      <a:pt x="32" y="4"/>
                      <a:pt x="33" y="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5" name="ïšlíďe">
                <a:extLst>
                  <a:ext uri="{FF2B5EF4-FFF2-40B4-BE49-F238E27FC236}">
                    <a16:creationId xmlns:a16="http://schemas.microsoft.com/office/drawing/2014/main" id="{3FFD37F4-95D9-4946-BB75-F0A1DFEA6270}"/>
                  </a:ext>
                </a:extLst>
              </p:cNvPr>
              <p:cNvSpPr/>
              <p:nvPr/>
            </p:nvSpPr>
            <p:spPr bwMode="auto">
              <a:xfrm>
                <a:off x="6977880" y="2688737"/>
                <a:ext cx="213018" cy="103824"/>
              </a:xfrm>
              <a:custGeom>
                <a:avLst/>
                <a:gdLst>
                  <a:gd name="T0" fmla="*/ 58 w 80"/>
                  <a:gd name="T1" fmla="*/ 0 h 39"/>
                  <a:gd name="T2" fmla="*/ 66 w 80"/>
                  <a:gd name="T3" fmla="*/ 4 h 39"/>
                  <a:gd name="T4" fmla="*/ 71 w 80"/>
                  <a:gd name="T5" fmla="*/ 6 h 39"/>
                  <a:gd name="T6" fmla="*/ 69 w 80"/>
                  <a:gd name="T7" fmla="*/ 9 h 39"/>
                  <a:gd name="T8" fmla="*/ 79 w 80"/>
                  <a:gd name="T9" fmla="*/ 15 h 39"/>
                  <a:gd name="T10" fmla="*/ 73 w 80"/>
                  <a:gd name="T11" fmla="*/ 26 h 39"/>
                  <a:gd name="T12" fmla="*/ 68 w 80"/>
                  <a:gd name="T13" fmla="*/ 28 h 39"/>
                  <a:gd name="T14" fmla="*/ 60 w 80"/>
                  <a:gd name="T15" fmla="*/ 32 h 39"/>
                  <a:gd name="T16" fmla="*/ 55 w 80"/>
                  <a:gd name="T17" fmla="*/ 34 h 39"/>
                  <a:gd name="T18" fmla="*/ 51 w 80"/>
                  <a:gd name="T19" fmla="*/ 35 h 39"/>
                  <a:gd name="T20" fmla="*/ 28 w 80"/>
                  <a:gd name="T21" fmla="*/ 37 h 39"/>
                  <a:gd name="T22" fmla="*/ 27 w 80"/>
                  <a:gd name="T23" fmla="*/ 35 h 39"/>
                  <a:gd name="T24" fmla="*/ 19 w 80"/>
                  <a:gd name="T25" fmla="*/ 32 h 39"/>
                  <a:gd name="T26" fmla="*/ 15 w 80"/>
                  <a:gd name="T27" fmla="*/ 30 h 39"/>
                  <a:gd name="T28" fmla="*/ 19 w 80"/>
                  <a:gd name="T29" fmla="*/ 28 h 39"/>
                  <a:gd name="T30" fmla="*/ 14 w 80"/>
                  <a:gd name="T31" fmla="*/ 24 h 39"/>
                  <a:gd name="T32" fmla="*/ 14 w 80"/>
                  <a:gd name="T33" fmla="*/ 13 h 39"/>
                  <a:gd name="T34" fmla="*/ 2 w 80"/>
                  <a:gd name="T35" fmla="*/ 15 h 39"/>
                  <a:gd name="T36" fmla="*/ 6 w 80"/>
                  <a:gd name="T37" fmla="*/ 7 h 39"/>
                  <a:gd name="T38" fmla="*/ 21 w 80"/>
                  <a:gd name="T39" fmla="*/ 7 h 39"/>
                  <a:gd name="T40" fmla="*/ 23 w 80"/>
                  <a:gd name="T41" fmla="*/ 15 h 39"/>
                  <a:gd name="T42" fmla="*/ 28 w 80"/>
                  <a:gd name="T43" fmla="*/ 7 h 39"/>
                  <a:gd name="T44" fmla="*/ 40 w 80"/>
                  <a:gd name="T45" fmla="*/ 11 h 39"/>
                  <a:gd name="T46" fmla="*/ 43 w 80"/>
                  <a:gd name="T47" fmla="*/ 7 h 39"/>
                  <a:gd name="T48" fmla="*/ 55 w 80"/>
                  <a:gd name="T49" fmla="*/ 6 h 39"/>
                  <a:gd name="T50" fmla="*/ 58 w 80"/>
                  <a:gd name="T51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0" h="39">
                    <a:moveTo>
                      <a:pt x="58" y="0"/>
                    </a:moveTo>
                    <a:cubicBezTo>
                      <a:pt x="60" y="1"/>
                      <a:pt x="63" y="2"/>
                      <a:pt x="66" y="4"/>
                    </a:cubicBezTo>
                    <a:cubicBezTo>
                      <a:pt x="66" y="4"/>
                      <a:pt x="71" y="5"/>
                      <a:pt x="71" y="6"/>
                    </a:cubicBezTo>
                    <a:cubicBezTo>
                      <a:pt x="72" y="6"/>
                      <a:pt x="69" y="9"/>
                      <a:pt x="69" y="9"/>
                    </a:cubicBezTo>
                    <a:cubicBezTo>
                      <a:pt x="70" y="13"/>
                      <a:pt x="74" y="16"/>
                      <a:pt x="79" y="15"/>
                    </a:cubicBezTo>
                    <a:cubicBezTo>
                      <a:pt x="80" y="20"/>
                      <a:pt x="78" y="22"/>
                      <a:pt x="73" y="26"/>
                    </a:cubicBezTo>
                    <a:cubicBezTo>
                      <a:pt x="72" y="27"/>
                      <a:pt x="69" y="27"/>
                      <a:pt x="68" y="28"/>
                    </a:cubicBezTo>
                    <a:cubicBezTo>
                      <a:pt x="64" y="30"/>
                      <a:pt x="65" y="30"/>
                      <a:pt x="60" y="32"/>
                    </a:cubicBezTo>
                    <a:cubicBezTo>
                      <a:pt x="60" y="32"/>
                      <a:pt x="55" y="33"/>
                      <a:pt x="55" y="34"/>
                    </a:cubicBezTo>
                    <a:cubicBezTo>
                      <a:pt x="53" y="35"/>
                      <a:pt x="53" y="35"/>
                      <a:pt x="51" y="35"/>
                    </a:cubicBezTo>
                    <a:cubicBezTo>
                      <a:pt x="49" y="36"/>
                      <a:pt x="35" y="39"/>
                      <a:pt x="28" y="37"/>
                    </a:cubicBezTo>
                    <a:cubicBezTo>
                      <a:pt x="28" y="37"/>
                      <a:pt x="28" y="36"/>
                      <a:pt x="27" y="35"/>
                    </a:cubicBezTo>
                    <a:cubicBezTo>
                      <a:pt x="24" y="35"/>
                      <a:pt x="23" y="32"/>
                      <a:pt x="19" y="32"/>
                    </a:cubicBezTo>
                    <a:cubicBezTo>
                      <a:pt x="18" y="32"/>
                      <a:pt x="17" y="30"/>
                      <a:pt x="15" y="30"/>
                    </a:cubicBezTo>
                    <a:cubicBezTo>
                      <a:pt x="15" y="28"/>
                      <a:pt x="18" y="28"/>
                      <a:pt x="19" y="28"/>
                    </a:cubicBezTo>
                    <a:cubicBezTo>
                      <a:pt x="19" y="26"/>
                      <a:pt x="14" y="26"/>
                      <a:pt x="14" y="24"/>
                    </a:cubicBezTo>
                    <a:cubicBezTo>
                      <a:pt x="12" y="21"/>
                      <a:pt x="15" y="18"/>
                      <a:pt x="14" y="13"/>
                    </a:cubicBezTo>
                    <a:cubicBezTo>
                      <a:pt x="6" y="11"/>
                      <a:pt x="7" y="20"/>
                      <a:pt x="2" y="15"/>
                    </a:cubicBezTo>
                    <a:cubicBezTo>
                      <a:pt x="0" y="9"/>
                      <a:pt x="8" y="14"/>
                      <a:pt x="6" y="7"/>
                    </a:cubicBezTo>
                    <a:cubicBezTo>
                      <a:pt x="14" y="9"/>
                      <a:pt x="13" y="8"/>
                      <a:pt x="21" y="7"/>
                    </a:cubicBezTo>
                    <a:cubicBezTo>
                      <a:pt x="22" y="11"/>
                      <a:pt x="27" y="11"/>
                      <a:pt x="23" y="15"/>
                    </a:cubicBezTo>
                    <a:cubicBezTo>
                      <a:pt x="28" y="15"/>
                      <a:pt x="29" y="12"/>
                      <a:pt x="28" y="7"/>
                    </a:cubicBezTo>
                    <a:cubicBezTo>
                      <a:pt x="29" y="11"/>
                      <a:pt x="45" y="3"/>
                      <a:pt x="40" y="11"/>
                    </a:cubicBezTo>
                    <a:cubicBezTo>
                      <a:pt x="44" y="13"/>
                      <a:pt x="42" y="8"/>
                      <a:pt x="43" y="7"/>
                    </a:cubicBezTo>
                    <a:cubicBezTo>
                      <a:pt x="46" y="6"/>
                      <a:pt x="51" y="7"/>
                      <a:pt x="55" y="6"/>
                    </a:cubicBezTo>
                    <a:cubicBezTo>
                      <a:pt x="57" y="5"/>
                      <a:pt x="58" y="3"/>
                      <a:pt x="58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6" name="î$1iḑè">
                <a:extLst>
                  <a:ext uri="{FF2B5EF4-FFF2-40B4-BE49-F238E27FC236}">
                    <a16:creationId xmlns:a16="http://schemas.microsoft.com/office/drawing/2014/main" id="{BA507B63-18B3-4920-9E30-C923DFF5A6A0}"/>
                  </a:ext>
                </a:extLst>
              </p:cNvPr>
              <p:cNvSpPr/>
              <p:nvPr/>
            </p:nvSpPr>
            <p:spPr bwMode="auto">
              <a:xfrm>
                <a:off x="5706937" y="2713798"/>
                <a:ext cx="127095" cy="89504"/>
              </a:xfrm>
              <a:custGeom>
                <a:avLst/>
                <a:gdLst>
                  <a:gd name="T0" fmla="*/ 13 w 48"/>
                  <a:gd name="T1" fmla="*/ 0 h 34"/>
                  <a:gd name="T2" fmla="*/ 24 w 48"/>
                  <a:gd name="T3" fmla="*/ 12 h 34"/>
                  <a:gd name="T4" fmla="*/ 27 w 48"/>
                  <a:gd name="T5" fmla="*/ 10 h 34"/>
                  <a:gd name="T6" fmla="*/ 33 w 48"/>
                  <a:gd name="T7" fmla="*/ 15 h 34"/>
                  <a:gd name="T8" fmla="*/ 41 w 48"/>
                  <a:gd name="T9" fmla="*/ 25 h 34"/>
                  <a:gd name="T10" fmla="*/ 48 w 48"/>
                  <a:gd name="T11" fmla="*/ 26 h 34"/>
                  <a:gd name="T12" fmla="*/ 24 w 48"/>
                  <a:gd name="T13" fmla="*/ 28 h 34"/>
                  <a:gd name="T14" fmla="*/ 14 w 48"/>
                  <a:gd name="T15" fmla="*/ 34 h 34"/>
                  <a:gd name="T16" fmla="*/ 0 w 48"/>
                  <a:gd name="T17" fmla="*/ 28 h 34"/>
                  <a:gd name="T18" fmla="*/ 3 w 48"/>
                  <a:gd name="T19" fmla="*/ 26 h 34"/>
                  <a:gd name="T20" fmla="*/ 5 w 48"/>
                  <a:gd name="T21" fmla="*/ 23 h 34"/>
                  <a:gd name="T22" fmla="*/ 5 w 48"/>
                  <a:gd name="T23" fmla="*/ 6 h 34"/>
                  <a:gd name="T24" fmla="*/ 13 w 48"/>
                  <a:gd name="T25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8" h="34">
                    <a:moveTo>
                      <a:pt x="13" y="0"/>
                    </a:moveTo>
                    <a:cubicBezTo>
                      <a:pt x="15" y="5"/>
                      <a:pt x="25" y="3"/>
                      <a:pt x="24" y="12"/>
                    </a:cubicBezTo>
                    <a:cubicBezTo>
                      <a:pt x="25" y="13"/>
                      <a:pt x="28" y="10"/>
                      <a:pt x="27" y="10"/>
                    </a:cubicBezTo>
                    <a:cubicBezTo>
                      <a:pt x="30" y="11"/>
                      <a:pt x="29" y="15"/>
                      <a:pt x="33" y="15"/>
                    </a:cubicBezTo>
                    <a:cubicBezTo>
                      <a:pt x="36" y="15"/>
                      <a:pt x="38" y="22"/>
                      <a:pt x="41" y="25"/>
                    </a:cubicBezTo>
                    <a:cubicBezTo>
                      <a:pt x="46" y="23"/>
                      <a:pt x="44" y="23"/>
                      <a:pt x="48" y="26"/>
                    </a:cubicBezTo>
                    <a:cubicBezTo>
                      <a:pt x="44" y="31"/>
                      <a:pt x="31" y="27"/>
                      <a:pt x="24" y="28"/>
                    </a:cubicBezTo>
                    <a:cubicBezTo>
                      <a:pt x="21" y="30"/>
                      <a:pt x="16" y="31"/>
                      <a:pt x="14" y="34"/>
                    </a:cubicBezTo>
                    <a:cubicBezTo>
                      <a:pt x="10" y="31"/>
                      <a:pt x="8" y="26"/>
                      <a:pt x="0" y="28"/>
                    </a:cubicBezTo>
                    <a:cubicBezTo>
                      <a:pt x="0" y="27"/>
                      <a:pt x="2" y="27"/>
                      <a:pt x="3" y="26"/>
                    </a:cubicBezTo>
                    <a:cubicBezTo>
                      <a:pt x="1" y="24"/>
                      <a:pt x="2" y="23"/>
                      <a:pt x="5" y="23"/>
                    </a:cubicBezTo>
                    <a:cubicBezTo>
                      <a:pt x="2" y="16"/>
                      <a:pt x="5" y="14"/>
                      <a:pt x="5" y="6"/>
                    </a:cubicBezTo>
                    <a:cubicBezTo>
                      <a:pt x="9" y="5"/>
                      <a:pt x="13" y="5"/>
                      <a:pt x="1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2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7" name="íŝlïḑe">
                <a:extLst>
                  <a:ext uri="{FF2B5EF4-FFF2-40B4-BE49-F238E27FC236}">
                    <a16:creationId xmlns:a16="http://schemas.microsoft.com/office/drawing/2014/main" id="{6E1FD45F-A870-463F-9968-B79229B46499}"/>
                  </a:ext>
                </a:extLst>
              </p:cNvPr>
              <p:cNvSpPr/>
              <p:nvPr/>
            </p:nvSpPr>
            <p:spPr bwMode="auto">
              <a:xfrm>
                <a:off x="9392669" y="4172718"/>
                <a:ext cx="211227" cy="227342"/>
              </a:xfrm>
              <a:custGeom>
                <a:avLst/>
                <a:gdLst>
                  <a:gd name="T0" fmla="*/ 8 w 80"/>
                  <a:gd name="T1" fmla="*/ 12 h 86"/>
                  <a:gd name="T2" fmla="*/ 4 w 80"/>
                  <a:gd name="T3" fmla="*/ 11 h 86"/>
                  <a:gd name="T4" fmla="*/ 0 w 80"/>
                  <a:gd name="T5" fmla="*/ 5 h 86"/>
                  <a:gd name="T6" fmla="*/ 15 w 80"/>
                  <a:gd name="T7" fmla="*/ 3 h 86"/>
                  <a:gd name="T8" fmla="*/ 23 w 80"/>
                  <a:gd name="T9" fmla="*/ 7 h 86"/>
                  <a:gd name="T10" fmla="*/ 23 w 80"/>
                  <a:gd name="T11" fmla="*/ 11 h 86"/>
                  <a:gd name="T12" fmla="*/ 26 w 80"/>
                  <a:gd name="T13" fmla="*/ 14 h 86"/>
                  <a:gd name="T14" fmla="*/ 34 w 80"/>
                  <a:gd name="T15" fmla="*/ 18 h 86"/>
                  <a:gd name="T16" fmla="*/ 47 w 80"/>
                  <a:gd name="T17" fmla="*/ 29 h 86"/>
                  <a:gd name="T18" fmla="*/ 51 w 80"/>
                  <a:gd name="T19" fmla="*/ 35 h 86"/>
                  <a:gd name="T20" fmla="*/ 56 w 80"/>
                  <a:gd name="T21" fmla="*/ 37 h 86"/>
                  <a:gd name="T22" fmla="*/ 60 w 80"/>
                  <a:gd name="T23" fmla="*/ 40 h 86"/>
                  <a:gd name="T24" fmla="*/ 60 w 80"/>
                  <a:gd name="T25" fmla="*/ 44 h 86"/>
                  <a:gd name="T26" fmla="*/ 64 w 80"/>
                  <a:gd name="T27" fmla="*/ 48 h 86"/>
                  <a:gd name="T28" fmla="*/ 69 w 80"/>
                  <a:gd name="T29" fmla="*/ 53 h 86"/>
                  <a:gd name="T30" fmla="*/ 73 w 80"/>
                  <a:gd name="T31" fmla="*/ 57 h 86"/>
                  <a:gd name="T32" fmla="*/ 77 w 80"/>
                  <a:gd name="T33" fmla="*/ 66 h 86"/>
                  <a:gd name="T34" fmla="*/ 79 w 80"/>
                  <a:gd name="T35" fmla="*/ 74 h 86"/>
                  <a:gd name="T36" fmla="*/ 80 w 80"/>
                  <a:gd name="T37" fmla="*/ 80 h 86"/>
                  <a:gd name="T38" fmla="*/ 71 w 80"/>
                  <a:gd name="T39" fmla="*/ 81 h 86"/>
                  <a:gd name="T40" fmla="*/ 64 w 80"/>
                  <a:gd name="T41" fmla="*/ 81 h 86"/>
                  <a:gd name="T42" fmla="*/ 64 w 80"/>
                  <a:gd name="T43" fmla="*/ 78 h 86"/>
                  <a:gd name="T44" fmla="*/ 60 w 80"/>
                  <a:gd name="T45" fmla="*/ 78 h 86"/>
                  <a:gd name="T46" fmla="*/ 51 w 80"/>
                  <a:gd name="T47" fmla="*/ 70 h 86"/>
                  <a:gd name="T48" fmla="*/ 52 w 80"/>
                  <a:gd name="T49" fmla="*/ 66 h 86"/>
                  <a:gd name="T50" fmla="*/ 51 w 80"/>
                  <a:gd name="T51" fmla="*/ 66 h 86"/>
                  <a:gd name="T52" fmla="*/ 49 w 80"/>
                  <a:gd name="T53" fmla="*/ 63 h 86"/>
                  <a:gd name="T54" fmla="*/ 45 w 80"/>
                  <a:gd name="T55" fmla="*/ 63 h 86"/>
                  <a:gd name="T56" fmla="*/ 38 w 80"/>
                  <a:gd name="T57" fmla="*/ 55 h 86"/>
                  <a:gd name="T58" fmla="*/ 34 w 80"/>
                  <a:gd name="T59" fmla="*/ 42 h 86"/>
                  <a:gd name="T60" fmla="*/ 32 w 80"/>
                  <a:gd name="T61" fmla="*/ 46 h 86"/>
                  <a:gd name="T62" fmla="*/ 28 w 80"/>
                  <a:gd name="T63" fmla="*/ 37 h 86"/>
                  <a:gd name="T64" fmla="*/ 24 w 80"/>
                  <a:gd name="T65" fmla="*/ 33 h 86"/>
                  <a:gd name="T66" fmla="*/ 21 w 80"/>
                  <a:gd name="T67" fmla="*/ 31 h 86"/>
                  <a:gd name="T68" fmla="*/ 19 w 80"/>
                  <a:gd name="T69" fmla="*/ 24 h 86"/>
                  <a:gd name="T70" fmla="*/ 13 w 80"/>
                  <a:gd name="T71" fmla="*/ 20 h 86"/>
                  <a:gd name="T72" fmla="*/ 10 w 80"/>
                  <a:gd name="T73" fmla="*/ 16 h 86"/>
                  <a:gd name="T74" fmla="*/ 8 w 80"/>
                  <a:gd name="T75" fmla="*/ 1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0" h="86">
                    <a:moveTo>
                      <a:pt x="8" y="12"/>
                    </a:moveTo>
                    <a:cubicBezTo>
                      <a:pt x="8" y="10"/>
                      <a:pt x="5" y="11"/>
                      <a:pt x="4" y="11"/>
                    </a:cubicBezTo>
                    <a:cubicBezTo>
                      <a:pt x="2" y="9"/>
                      <a:pt x="4" y="4"/>
                      <a:pt x="0" y="5"/>
                    </a:cubicBezTo>
                    <a:cubicBezTo>
                      <a:pt x="5" y="0"/>
                      <a:pt x="9" y="6"/>
                      <a:pt x="15" y="3"/>
                    </a:cubicBezTo>
                    <a:cubicBezTo>
                      <a:pt x="15" y="8"/>
                      <a:pt x="20" y="5"/>
                      <a:pt x="23" y="7"/>
                    </a:cubicBezTo>
                    <a:cubicBezTo>
                      <a:pt x="23" y="7"/>
                      <a:pt x="22" y="10"/>
                      <a:pt x="23" y="11"/>
                    </a:cubicBezTo>
                    <a:cubicBezTo>
                      <a:pt x="24" y="12"/>
                      <a:pt x="27" y="10"/>
                      <a:pt x="26" y="14"/>
                    </a:cubicBezTo>
                    <a:cubicBezTo>
                      <a:pt x="31" y="13"/>
                      <a:pt x="30" y="18"/>
                      <a:pt x="34" y="18"/>
                    </a:cubicBezTo>
                    <a:cubicBezTo>
                      <a:pt x="37" y="18"/>
                      <a:pt x="42" y="29"/>
                      <a:pt x="47" y="29"/>
                    </a:cubicBezTo>
                    <a:cubicBezTo>
                      <a:pt x="51" y="29"/>
                      <a:pt x="49" y="33"/>
                      <a:pt x="51" y="35"/>
                    </a:cubicBezTo>
                    <a:cubicBezTo>
                      <a:pt x="52" y="36"/>
                      <a:pt x="55" y="36"/>
                      <a:pt x="56" y="37"/>
                    </a:cubicBezTo>
                    <a:cubicBezTo>
                      <a:pt x="57" y="37"/>
                      <a:pt x="59" y="40"/>
                      <a:pt x="60" y="40"/>
                    </a:cubicBezTo>
                    <a:cubicBezTo>
                      <a:pt x="61" y="41"/>
                      <a:pt x="59" y="43"/>
                      <a:pt x="60" y="44"/>
                    </a:cubicBezTo>
                    <a:cubicBezTo>
                      <a:pt x="61" y="45"/>
                      <a:pt x="63" y="47"/>
                      <a:pt x="64" y="48"/>
                    </a:cubicBezTo>
                    <a:cubicBezTo>
                      <a:pt x="65" y="49"/>
                      <a:pt x="66" y="53"/>
                      <a:pt x="69" y="53"/>
                    </a:cubicBezTo>
                    <a:cubicBezTo>
                      <a:pt x="70" y="53"/>
                      <a:pt x="72" y="57"/>
                      <a:pt x="73" y="57"/>
                    </a:cubicBezTo>
                    <a:cubicBezTo>
                      <a:pt x="75" y="59"/>
                      <a:pt x="74" y="66"/>
                      <a:pt x="77" y="66"/>
                    </a:cubicBezTo>
                    <a:cubicBezTo>
                      <a:pt x="79" y="67"/>
                      <a:pt x="79" y="72"/>
                      <a:pt x="79" y="74"/>
                    </a:cubicBezTo>
                    <a:cubicBezTo>
                      <a:pt x="78" y="77"/>
                      <a:pt x="74" y="80"/>
                      <a:pt x="80" y="80"/>
                    </a:cubicBezTo>
                    <a:cubicBezTo>
                      <a:pt x="80" y="86"/>
                      <a:pt x="74" y="82"/>
                      <a:pt x="71" y="81"/>
                    </a:cubicBezTo>
                    <a:cubicBezTo>
                      <a:pt x="69" y="81"/>
                      <a:pt x="66" y="82"/>
                      <a:pt x="64" y="81"/>
                    </a:cubicBezTo>
                    <a:cubicBezTo>
                      <a:pt x="63" y="81"/>
                      <a:pt x="64" y="78"/>
                      <a:pt x="64" y="78"/>
                    </a:cubicBezTo>
                    <a:cubicBezTo>
                      <a:pt x="63" y="77"/>
                      <a:pt x="61" y="78"/>
                      <a:pt x="60" y="78"/>
                    </a:cubicBezTo>
                    <a:cubicBezTo>
                      <a:pt x="58" y="76"/>
                      <a:pt x="55" y="70"/>
                      <a:pt x="51" y="70"/>
                    </a:cubicBezTo>
                    <a:cubicBezTo>
                      <a:pt x="51" y="69"/>
                      <a:pt x="52" y="68"/>
                      <a:pt x="52" y="66"/>
                    </a:cubicBezTo>
                    <a:cubicBezTo>
                      <a:pt x="52" y="64"/>
                      <a:pt x="51" y="65"/>
                      <a:pt x="51" y="66"/>
                    </a:cubicBezTo>
                    <a:cubicBezTo>
                      <a:pt x="48" y="67"/>
                      <a:pt x="50" y="63"/>
                      <a:pt x="49" y="63"/>
                    </a:cubicBezTo>
                    <a:cubicBezTo>
                      <a:pt x="48" y="62"/>
                      <a:pt x="46" y="63"/>
                      <a:pt x="45" y="63"/>
                    </a:cubicBezTo>
                    <a:cubicBezTo>
                      <a:pt x="43" y="60"/>
                      <a:pt x="43" y="55"/>
                      <a:pt x="38" y="55"/>
                    </a:cubicBezTo>
                    <a:cubicBezTo>
                      <a:pt x="40" y="48"/>
                      <a:pt x="34" y="48"/>
                      <a:pt x="34" y="42"/>
                    </a:cubicBezTo>
                    <a:cubicBezTo>
                      <a:pt x="32" y="42"/>
                      <a:pt x="32" y="44"/>
                      <a:pt x="32" y="46"/>
                    </a:cubicBezTo>
                    <a:cubicBezTo>
                      <a:pt x="29" y="44"/>
                      <a:pt x="30" y="40"/>
                      <a:pt x="28" y="37"/>
                    </a:cubicBezTo>
                    <a:cubicBezTo>
                      <a:pt x="28" y="36"/>
                      <a:pt x="25" y="34"/>
                      <a:pt x="24" y="33"/>
                    </a:cubicBezTo>
                    <a:cubicBezTo>
                      <a:pt x="24" y="32"/>
                      <a:pt x="23" y="31"/>
                      <a:pt x="21" y="31"/>
                    </a:cubicBezTo>
                    <a:cubicBezTo>
                      <a:pt x="22" y="27"/>
                      <a:pt x="20" y="26"/>
                      <a:pt x="19" y="24"/>
                    </a:cubicBezTo>
                    <a:cubicBezTo>
                      <a:pt x="18" y="21"/>
                      <a:pt x="15" y="21"/>
                      <a:pt x="13" y="20"/>
                    </a:cubicBezTo>
                    <a:cubicBezTo>
                      <a:pt x="13" y="20"/>
                      <a:pt x="9" y="16"/>
                      <a:pt x="10" y="16"/>
                    </a:cubicBezTo>
                    <a:cubicBezTo>
                      <a:pt x="8" y="12"/>
                      <a:pt x="14" y="9"/>
                      <a:pt x="8" y="1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625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8" name="iślíďé">
                <a:extLst>
                  <a:ext uri="{FF2B5EF4-FFF2-40B4-BE49-F238E27FC236}">
                    <a16:creationId xmlns:a16="http://schemas.microsoft.com/office/drawing/2014/main" id="{0F2CA92C-179E-45E3-B8D4-6F4DA1BADDDD}"/>
                  </a:ext>
                </a:extLst>
              </p:cNvPr>
              <p:cNvSpPr/>
              <p:nvPr/>
            </p:nvSpPr>
            <p:spPr bwMode="auto">
              <a:xfrm>
                <a:off x="8341904" y="4527155"/>
                <a:ext cx="152156" cy="277464"/>
              </a:xfrm>
              <a:custGeom>
                <a:avLst/>
                <a:gdLst>
                  <a:gd name="T0" fmla="*/ 43 w 57"/>
                  <a:gd name="T1" fmla="*/ 0 h 104"/>
                  <a:gd name="T2" fmla="*/ 50 w 57"/>
                  <a:gd name="T3" fmla="*/ 1 h 104"/>
                  <a:gd name="T4" fmla="*/ 47 w 57"/>
                  <a:gd name="T5" fmla="*/ 35 h 104"/>
                  <a:gd name="T6" fmla="*/ 43 w 57"/>
                  <a:gd name="T7" fmla="*/ 57 h 104"/>
                  <a:gd name="T8" fmla="*/ 37 w 57"/>
                  <a:gd name="T9" fmla="*/ 67 h 104"/>
                  <a:gd name="T10" fmla="*/ 36 w 57"/>
                  <a:gd name="T11" fmla="*/ 78 h 104"/>
                  <a:gd name="T12" fmla="*/ 36 w 57"/>
                  <a:gd name="T13" fmla="*/ 82 h 104"/>
                  <a:gd name="T14" fmla="*/ 32 w 57"/>
                  <a:gd name="T15" fmla="*/ 83 h 104"/>
                  <a:gd name="T16" fmla="*/ 30 w 57"/>
                  <a:gd name="T17" fmla="*/ 95 h 104"/>
                  <a:gd name="T18" fmla="*/ 28 w 57"/>
                  <a:gd name="T19" fmla="*/ 96 h 104"/>
                  <a:gd name="T20" fmla="*/ 26 w 57"/>
                  <a:gd name="T21" fmla="*/ 102 h 104"/>
                  <a:gd name="T22" fmla="*/ 8 w 57"/>
                  <a:gd name="T23" fmla="*/ 104 h 104"/>
                  <a:gd name="T24" fmla="*/ 6 w 57"/>
                  <a:gd name="T25" fmla="*/ 95 h 104"/>
                  <a:gd name="T26" fmla="*/ 4 w 57"/>
                  <a:gd name="T27" fmla="*/ 91 h 104"/>
                  <a:gd name="T28" fmla="*/ 0 w 57"/>
                  <a:gd name="T29" fmla="*/ 89 h 104"/>
                  <a:gd name="T30" fmla="*/ 0 w 57"/>
                  <a:gd name="T31" fmla="*/ 82 h 104"/>
                  <a:gd name="T32" fmla="*/ 2 w 57"/>
                  <a:gd name="T33" fmla="*/ 80 h 104"/>
                  <a:gd name="T34" fmla="*/ 0 w 57"/>
                  <a:gd name="T35" fmla="*/ 78 h 104"/>
                  <a:gd name="T36" fmla="*/ 4 w 57"/>
                  <a:gd name="T37" fmla="*/ 70 h 104"/>
                  <a:gd name="T38" fmla="*/ 4 w 57"/>
                  <a:gd name="T39" fmla="*/ 67 h 104"/>
                  <a:gd name="T40" fmla="*/ 8 w 57"/>
                  <a:gd name="T41" fmla="*/ 65 h 104"/>
                  <a:gd name="T42" fmla="*/ 11 w 57"/>
                  <a:gd name="T43" fmla="*/ 55 h 104"/>
                  <a:gd name="T44" fmla="*/ 8 w 57"/>
                  <a:gd name="T45" fmla="*/ 50 h 104"/>
                  <a:gd name="T46" fmla="*/ 8 w 57"/>
                  <a:gd name="T47" fmla="*/ 39 h 104"/>
                  <a:gd name="T48" fmla="*/ 11 w 57"/>
                  <a:gd name="T49" fmla="*/ 35 h 104"/>
                  <a:gd name="T50" fmla="*/ 17 w 57"/>
                  <a:gd name="T51" fmla="*/ 31 h 104"/>
                  <a:gd name="T52" fmla="*/ 26 w 57"/>
                  <a:gd name="T53" fmla="*/ 24 h 104"/>
                  <a:gd name="T54" fmla="*/ 32 w 57"/>
                  <a:gd name="T55" fmla="*/ 26 h 104"/>
                  <a:gd name="T56" fmla="*/ 34 w 57"/>
                  <a:gd name="T57" fmla="*/ 14 h 104"/>
                  <a:gd name="T58" fmla="*/ 39 w 57"/>
                  <a:gd name="T59" fmla="*/ 13 h 104"/>
                  <a:gd name="T60" fmla="*/ 43 w 57"/>
                  <a:gd name="T61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7" h="104">
                    <a:moveTo>
                      <a:pt x="43" y="0"/>
                    </a:moveTo>
                    <a:cubicBezTo>
                      <a:pt x="45" y="1"/>
                      <a:pt x="47" y="2"/>
                      <a:pt x="50" y="1"/>
                    </a:cubicBezTo>
                    <a:cubicBezTo>
                      <a:pt x="47" y="11"/>
                      <a:pt x="57" y="28"/>
                      <a:pt x="47" y="35"/>
                    </a:cubicBezTo>
                    <a:cubicBezTo>
                      <a:pt x="47" y="43"/>
                      <a:pt x="46" y="50"/>
                      <a:pt x="43" y="57"/>
                    </a:cubicBezTo>
                    <a:cubicBezTo>
                      <a:pt x="42" y="61"/>
                      <a:pt x="41" y="66"/>
                      <a:pt x="37" y="67"/>
                    </a:cubicBezTo>
                    <a:cubicBezTo>
                      <a:pt x="39" y="71"/>
                      <a:pt x="36" y="75"/>
                      <a:pt x="36" y="78"/>
                    </a:cubicBezTo>
                    <a:cubicBezTo>
                      <a:pt x="35" y="79"/>
                      <a:pt x="36" y="81"/>
                      <a:pt x="36" y="82"/>
                    </a:cubicBezTo>
                    <a:cubicBezTo>
                      <a:pt x="35" y="82"/>
                      <a:pt x="32" y="83"/>
                      <a:pt x="32" y="83"/>
                    </a:cubicBezTo>
                    <a:cubicBezTo>
                      <a:pt x="31" y="87"/>
                      <a:pt x="32" y="91"/>
                      <a:pt x="30" y="95"/>
                    </a:cubicBezTo>
                    <a:cubicBezTo>
                      <a:pt x="30" y="95"/>
                      <a:pt x="28" y="95"/>
                      <a:pt x="28" y="96"/>
                    </a:cubicBezTo>
                    <a:cubicBezTo>
                      <a:pt x="28" y="98"/>
                      <a:pt x="25" y="99"/>
                      <a:pt x="26" y="102"/>
                    </a:cubicBezTo>
                    <a:cubicBezTo>
                      <a:pt x="21" y="104"/>
                      <a:pt x="15" y="104"/>
                      <a:pt x="8" y="104"/>
                    </a:cubicBezTo>
                    <a:cubicBezTo>
                      <a:pt x="8" y="99"/>
                      <a:pt x="4" y="100"/>
                      <a:pt x="6" y="95"/>
                    </a:cubicBezTo>
                    <a:cubicBezTo>
                      <a:pt x="4" y="95"/>
                      <a:pt x="4" y="92"/>
                      <a:pt x="4" y="91"/>
                    </a:cubicBezTo>
                    <a:cubicBezTo>
                      <a:pt x="2" y="91"/>
                      <a:pt x="1" y="90"/>
                      <a:pt x="0" y="89"/>
                    </a:cubicBezTo>
                    <a:cubicBezTo>
                      <a:pt x="0" y="87"/>
                      <a:pt x="0" y="84"/>
                      <a:pt x="0" y="82"/>
                    </a:cubicBezTo>
                    <a:cubicBezTo>
                      <a:pt x="0" y="80"/>
                      <a:pt x="2" y="80"/>
                      <a:pt x="2" y="80"/>
                    </a:cubicBezTo>
                    <a:cubicBezTo>
                      <a:pt x="2" y="78"/>
                      <a:pt x="0" y="78"/>
                      <a:pt x="0" y="78"/>
                    </a:cubicBezTo>
                    <a:cubicBezTo>
                      <a:pt x="1" y="75"/>
                      <a:pt x="3" y="72"/>
                      <a:pt x="4" y="70"/>
                    </a:cubicBezTo>
                    <a:cubicBezTo>
                      <a:pt x="4" y="70"/>
                      <a:pt x="3" y="67"/>
                      <a:pt x="4" y="67"/>
                    </a:cubicBezTo>
                    <a:cubicBezTo>
                      <a:pt x="4" y="66"/>
                      <a:pt x="8" y="65"/>
                      <a:pt x="8" y="65"/>
                    </a:cubicBezTo>
                    <a:cubicBezTo>
                      <a:pt x="9" y="62"/>
                      <a:pt x="5" y="49"/>
                      <a:pt x="11" y="55"/>
                    </a:cubicBezTo>
                    <a:cubicBezTo>
                      <a:pt x="12" y="51"/>
                      <a:pt x="8" y="53"/>
                      <a:pt x="8" y="50"/>
                    </a:cubicBezTo>
                    <a:cubicBezTo>
                      <a:pt x="8" y="46"/>
                      <a:pt x="8" y="42"/>
                      <a:pt x="8" y="39"/>
                    </a:cubicBezTo>
                    <a:cubicBezTo>
                      <a:pt x="11" y="39"/>
                      <a:pt x="11" y="37"/>
                      <a:pt x="11" y="35"/>
                    </a:cubicBezTo>
                    <a:cubicBezTo>
                      <a:pt x="15" y="36"/>
                      <a:pt x="15" y="32"/>
                      <a:pt x="17" y="31"/>
                    </a:cubicBezTo>
                    <a:cubicBezTo>
                      <a:pt x="19" y="30"/>
                      <a:pt x="27" y="31"/>
                      <a:pt x="26" y="24"/>
                    </a:cubicBezTo>
                    <a:cubicBezTo>
                      <a:pt x="29" y="23"/>
                      <a:pt x="29" y="26"/>
                      <a:pt x="32" y="26"/>
                    </a:cubicBezTo>
                    <a:cubicBezTo>
                      <a:pt x="30" y="20"/>
                      <a:pt x="34" y="19"/>
                      <a:pt x="34" y="14"/>
                    </a:cubicBezTo>
                    <a:cubicBezTo>
                      <a:pt x="39" y="17"/>
                      <a:pt x="38" y="2"/>
                      <a:pt x="39" y="13"/>
                    </a:cubicBezTo>
                    <a:cubicBezTo>
                      <a:pt x="46" y="10"/>
                      <a:pt x="40" y="2"/>
                      <a:pt x="4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85000" lnSpcReduction="20000"/>
              </a:bodyPr>
              <a:lstStyle/>
              <a:p>
                <a:pPr algn="ctr"/>
                <a:endParaRPr/>
              </a:p>
            </p:txBody>
          </p:sp>
          <p:sp>
            <p:nvSpPr>
              <p:cNvPr id="119" name="íśľïďè">
                <a:extLst>
                  <a:ext uri="{FF2B5EF4-FFF2-40B4-BE49-F238E27FC236}">
                    <a16:creationId xmlns:a16="http://schemas.microsoft.com/office/drawing/2014/main" id="{3E6C46C8-C0D3-4230-B000-0407E30143B8}"/>
                  </a:ext>
                </a:extLst>
              </p:cNvPr>
              <p:cNvSpPr/>
              <p:nvPr/>
            </p:nvSpPr>
            <p:spPr bwMode="auto">
              <a:xfrm>
                <a:off x="9750681" y="4512835"/>
                <a:ext cx="816267" cy="599680"/>
              </a:xfrm>
              <a:custGeom>
                <a:avLst/>
                <a:gdLst>
                  <a:gd name="T0" fmla="*/ 178 w 307"/>
                  <a:gd name="T1" fmla="*/ 19 h 226"/>
                  <a:gd name="T2" fmla="*/ 171 w 307"/>
                  <a:gd name="T3" fmla="*/ 22 h 226"/>
                  <a:gd name="T4" fmla="*/ 180 w 307"/>
                  <a:gd name="T5" fmla="*/ 34 h 226"/>
                  <a:gd name="T6" fmla="*/ 206 w 307"/>
                  <a:gd name="T7" fmla="*/ 48 h 226"/>
                  <a:gd name="T8" fmla="*/ 214 w 307"/>
                  <a:gd name="T9" fmla="*/ 37 h 226"/>
                  <a:gd name="T10" fmla="*/ 216 w 307"/>
                  <a:gd name="T11" fmla="*/ 30 h 226"/>
                  <a:gd name="T12" fmla="*/ 218 w 307"/>
                  <a:gd name="T13" fmla="*/ 13 h 226"/>
                  <a:gd name="T14" fmla="*/ 223 w 307"/>
                  <a:gd name="T15" fmla="*/ 4 h 226"/>
                  <a:gd name="T16" fmla="*/ 229 w 307"/>
                  <a:gd name="T17" fmla="*/ 11 h 226"/>
                  <a:gd name="T18" fmla="*/ 238 w 307"/>
                  <a:gd name="T19" fmla="*/ 30 h 226"/>
                  <a:gd name="T20" fmla="*/ 247 w 307"/>
                  <a:gd name="T21" fmla="*/ 43 h 226"/>
                  <a:gd name="T22" fmla="*/ 257 w 307"/>
                  <a:gd name="T23" fmla="*/ 56 h 226"/>
                  <a:gd name="T24" fmla="*/ 262 w 307"/>
                  <a:gd name="T25" fmla="*/ 71 h 226"/>
                  <a:gd name="T26" fmla="*/ 268 w 307"/>
                  <a:gd name="T27" fmla="*/ 75 h 226"/>
                  <a:gd name="T28" fmla="*/ 279 w 307"/>
                  <a:gd name="T29" fmla="*/ 82 h 226"/>
                  <a:gd name="T30" fmla="*/ 288 w 307"/>
                  <a:gd name="T31" fmla="*/ 101 h 226"/>
                  <a:gd name="T32" fmla="*/ 292 w 307"/>
                  <a:gd name="T33" fmla="*/ 104 h 226"/>
                  <a:gd name="T34" fmla="*/ 303 w 307"/>
                  <a:gd name="T35" fmla="*/ 112 h 226"/>
                  <a:gd name="T36" fmla="*/ 307 w 307"/>
                  <a:gd name="T37" fmla="*/ 143 h 226"/>
                  <a:gd name="T38" fmla="*/ 301 w 307"/>
                  <a:gd name="T39" fmla="*/ 158 h 226"/>
                  <a:gd name="T40" fmla="*/ 301 w 307"/>
                  <a:gd name="T41" fmla="*/ 164 h 226"/>
                  <a:gd name="T42" fmla="*/ 298 w 307"/>
                  <a:gd name="T43" fmla="*/ 175 h 226"/>
                  <a:gd name="T44" fmla="*/ 287 w 307"/>
                  <a:gd name="T45" fmla="*/ 185 h 226"/>
                  <a:gd name="T46" fmla="*/ 277 w 307"/>
                  <a:gd name="T47" fmla="*/ 212 h 226"/>
                  <a:gd name="T48" fmla="*/ 260 w 307"/>
                  <a:gd name="T49" fmla="*/ 220 h 226"/>
                  <a:gd name="T50" fmla="*/ 253 w 307"/>
                  <a:gd name="T51" fmla="*/ 226 h 226"/>
                  <a:gd name="T52" fmla="*/ 238 w 307"/>
                  <a:gd name="T53" fmla="*/ 222 h 226"/>
                  <a:gd name="T54" fmla="*/ 205 w 307"/>
                  <a:gd name="T55" fmla="*/ 216 h 226"/>
                  <a:gd name="T56" fmla="*/ 203 w 307"/>
                  <a:gd name="T57" fmla="*/ 205 h 226"/>
                  <a:gd name="T58" fmla="*/ 201 w 307"/>
                  <a:gd name="T59" fmla="*/ 199 h 226"/>
                  <a:gd name="T60" fmla="*/ 186 w 307"/>
                  <a:gd name="T61" fmla="*/ 188 h 226"/>
                  <a:gd name="T62" fmla="*/ 178 w 307"/>
                  <a:gd name="T63" fmla="*/ 179 h 226"/>
                  <a:gd name="T64" fmla="*/ 164 w 307"/>
                  <a:gd name="T65" fmla="*/ 173 h 226"/>
                  <a:gd name="T66" fmla="*/ 156 w 307"/>
                  <a:gd name="T67" fmla="*/ 170 h 226"/>
                  <a:gd name="T68" fmla="*/ 121 w 307"/>
                  <a:gd name="T69" fmla="*/ 162 h 226"/>
                  <a:gd name="T70" fmla="*/ 102 w 307"/>
                  <a:gd name="T71" fmla="*/ 168 h 226"/>
                  <a:gd name="T72" fmla="*/ 95 w 307"/>
                  <a:gd name="T73" fmla="*/ 171 h 226"/>
                  <a:gd name="T74" fmla="*/ 89 w 307"/>
                  <a:gd name="T75" fmla="*/ 177 h 226"/>
                  <a:gd name="T76" fmla="*/ 85 w 307"/>
                  <a:gd name="T77" fmla="*/ 177 h 226"/>
                  <a:gd name="T78" fmla="*/ 52 w 307"/>
                  <a:gd name="T79" fmla="*/ 183 h 226"/>
                  <a:gd name="T80" fmla="*/ 46 w 307"/>
                  <a:gd name="T81" fmla="*/ 186 h 226"/>
                  <a:gd name="T82" fmla="*/ 14 w 307"/>
                  <a:gd name="T83" fmla="*/ 192 h 226"/>
                  <a:gd name="T84" fmla="*/ 18 w 307"/>
                  <a:gd name="T85" fmla="*/ 171 h 226"/>
                  <a:gd name="T86" fmla="*/ 14 w 307"/>
                  <a:gd name="T87" fmla="*/ 160 h 226"/>
                  <a:gd name="T88" fmla="*/ 14 w 307"/>
                  <a:gd name="T89" fmla="*/ 153 h 226"/>
                  <a:gd name="T90" fmla="*/ 9 w 307"/>
                  <a:gd name="T91" fmla="*/ 142 h 226"/>
                  <a:gd name="T92" fmla="*/ 7 w 307"/>
                  <a:gd name="T93" fmla="*/ 132 h 226"/>
                  <a:gd name="T94" fmla="*/ 3 w 307"/>
                  <a:gd name="T95" fmla="*/ 121 h 226"/>
                  <a:gd name="T96" fmla="*/ 5 w 307"/>
                  <a:gd name="T97" fmla="*/ 112 h 226"/>
                  <a:gd name="T98" fmla="*/ 5 w 307"/>
                  <a:gd name="T99" fmla="*/ 88 h 226"/>
                  <a:gd name="T100" fmla="*/ 26 w 307"/>
                  <a:gd name="T101" fmla="*/ 75 h 226"/>
                  <a:gd name="T102" fmla="*/ 50 w 307"/>
                  <a:gd name="T103" fmla="*/ 69 h 226"/>
                  <a:gd name="T104" fmla="*/ 63 w 307"/>
                  <a:gd name="T105" fmla="*/ 63 h 226"/>
                  <a:gd name="T106" fmla="*/ 68 w 307"/>
                  <a:gd name="T107" fmla="*/ 43 h 226"/>
                  <a:gd name="T108" fmla="*/ 85 w 307"/>
                  <a:gd name="T109" fmla="*/ 43 h 226"/>
                  <a:gd name="T110" fmla="*/ 89 w 307"/>
                  <a:gd name="T111" fmla="*/ 30 h 226"/>
                  <a:gd name="T112" fmla="*/ 104 w 307"/>
                  <a:gd name="T113" fmla="*/ 20 h 226"/>
                  <a:gd name="T114" fmla="*/ 115 w 307"/>
                  <a:gd name="T115" fmla="*/ 26 h 226"/>
                  <a:gd name="T116" fmla="*/ 119 w 307"/>
                  <a:gd name="T117" fmla="*/ 28 h 226"/>
                  <a:gd name="T118" fmla="*/ 123 w 307"/>
                  <a:gd name="T119" fmla="*/ 24 h 226"/>
                  <a:gd name="T120" fmla="*/ 136 w 307"/>
                  <a:gd name="T121" fmla="*/ 13 h 226"/>
                  <a:gd name="T122" fmla="*/ 145 w 307"/>
                  <a:gd name="T123" fmla="*/ 9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07" h="226">
                    <a:moveTo>
                      <a:pt x="178" y="9"/>
                    </a:moveTo>
                    <a:cubicBezTo>
                      <a:pt x="178" y="12"/>
                      <a:pt x="178" y="16"/>
                      <a:pt x="178" y="19"/>
                    </a:cubicBezTo>
                    <a:cubicBezTo>
                      <a:pt x="177" y="19"/>
                      <a:pt x="175" y="19"/>
                      <a:pt x="173" y="19"/>
                    </a:cubicBezTo>
                    <a:cubicBezTo>
                      <a:pt x="175" y="21"/>
                      <a:pt x="174" y="22"/>
                      <a:pt x="171" y="22"/>
                    </a:cubicBezTo>
                    <a:cubicBezTo>
                      <a:pt x="174" y="26"/>
                      <a:pt x="171" y="25"/>
                      <a:pt x="171" y="30"/>
                    </a:cubicBezTo>
                    <a:cubicBezTo>
                      <a:pt x="173" y="33"/>
                      <a:pt x="176" y="34"/>
                      <a:pt x="180" y="34"/>
                    </a:cubicBezTo>
                    <a:cubicBezTo>
                      <a:pt x="181" y="42"/>
                      <a:pt x="193" y="38"/>
                      <a:pt x="193" y="47"/>
                    </a:cubicBezTo>
                    <a:cubicBezTo>
                      <a:pt x="198" y="47"/>
                      <a:pt x="204" y="46"/>
                      <a:pt x="206" y="48"/>
                    </a:cubicBezTo>
                    <a:cubicBezTo>
                      <a:pt x="210" y="48"/>
                      <a:pt x="207" y="40"/>
                      <a:pt x="214" y="43"/>
                    </a:cubicBezTo>
                    <a:cubicBezTo>
                      <a:pt x="213" y="42"/>
                      <a:pt x="211" y="37"/>
                      <a:pt x="214" y="37"/>
                    </a:cubicBezTo>
                    <a:cubicBezTo>
                      <a:pt x="216" y="37"/>
                      <a:pt x="213" y="34"/>
                      <a:pt x="214" y="32"/>
                    </a:cubicBezTo>
                    <a:cubicBezTo>
                      <a:pt x="214" y="32"/>
                      <a:pt x="216" y="31"/>
                      <a:pt x="216" y="30"/>
                    </a:cubicBezTo>
                    <a:cubicBezTo>
                      <a:pt x="216" y="28"/>
                      <a:pt x="218" y="26"/>
                      <a:pt x="218" y="22"/>
                    </a:cubicBezTo>
                    <a:cubicBezTo>
                      <a:pt x="217" y="21"/>
                      <a:pt x="215" y="19"/>
                      <a:pt x="218" y="13"/>
                    </a:cubicBezTo>
                    <a:cubicBezTo>
                      <a:pt x="218" y="13"/>
                      <a:pt x="221" y="13"/>
                      <a:pt x="221" y="13"/>
                    </a:cubicBezTo>
                    <a:cubicBezTo>
                      <a:pt x="223" y="11"/>
                      <a:pt x="221" y="5"/>
                      <a:pt x="223" y="4"/>
                    </a:cubicBezTo>
                    <a:cubicBezTo>
                      <a:pt x="227" y="3"/>
                      <a:pt x="224" y="9"/>
                      <a:pt x="227" y="11"/>
                    </a:cubicBezTo>
                    <a:cubicBezTo>
                      <a:pt x="227" y="11"/>
                      <a:pt x="229" y="11"/>
                      <a:pt x="229" y="11"/>
                    </a:cubicBezTo>
                    <a:cubicBezTo>
                      <a:pt x="230" y="14"/>
                      <a:pt x="231" y="18"/>
                      <a:pt x="232" y="20"/>
                    </a:cubicBezTo>
                    <a:cubicBezTo>
                      <a:pt x="234" y="24"/>
                      <a:pt x="238" y="26"/>
                      <a:pt x="238" y="30"/>
                    </a:cubicBezTo>
                    <a:cubicBezTo>
                      <a:pt x="243" y="25"/>
                      <a:pt x="240" y="33"/>
                      <a:pt x="246" y="32"/>
                    </a:cubicBezTo>
                    <a:cubicBezTo>
                      <a:pt x="245" y="36"/>
                      <a:pt x="245" y="40"/>
                      <a:pt x="247" y="43"/>
                    </a:cubicBezTo>
                    <a:cubicBezTo>
                      <a:pt x="250" y="46"/>
                      <a:pt x="247" y="50"/>
                      <a:pt x="249" y="56"/>
                    </a:cubicBezTo>
                    <a:cubicBezTo>
                      <a:pt x="254" y="50"/>
                      <a:pt x="250" y="55"/>
                      <a:pt x="257" y="56"/>
                    </a:cubicBezTo>
                    <a:cubicBezTo>
                      <a:pt x="257" y="59"/>
                      <a:pt x="255" y="59"/>
                      <a:pt x="255" y="61"/>
                    </a:cubicBezTo>
                    <a:cubicBezTo>
                      <a:pt x="258" y="64"/>
                      <a:pt x="263" y="64"/>
                      <a:pt x="262" y="71"/>
                    </a:cubicBezTo>
                    <a:cubicBezTo>
                      <a:pt x="264" y="71"/>
                      <a:pt x="267" y="70"/>
                      <a:pt x="268" y="71"/>
                    </a:cubicBezTo>
                    <a:cubicBezTo>
                      <a:pt x="268" y="71"/>
                      <a:pt x="267" y="74"/>
                      <a:pt x="268" y="75"/>
                    </a:cubicBezTo>
                    <a:cubicBezTo>
                      <a:pt x="268" y="75"/>
                      <a:pt x="271" y="74"/>
                      <a:pt x="272" y="75"/>
                    </a:cubicBezTo>
                    <a:cubicBezTo>
                      <a:pt x="274" y="77"/>
                      <a:pt x="273" y="83"/>
                      <a:pt x="279" y="82"/>
                    </a:cubicBezTo>
                    <a:cubicBezTo>
                      <a:pt x="279" y="87"/>
                      <a:pt x="282" y="92"/>
                      <a:pt x="285" y="95"/>
                    </a:cubicBezTo>
                    <a:cubicBezTo>
                      <a:pt x="286" y="97"/>
                      <a:pt x="287" y="99"/>
                      <a:pt x="288" y="101"/>
                    </a:cubicBezTo>
                    <a:cubicBezTo>
                      <a:pt x="289" y="101"/>
                      <a:pt x="291" y="100"/>
                      <a:pt x="292" y="101"/>
                    </a:cubicBezTo>
                    <a:cubicBezTo>
                      <a:pt x="293" y="101"/>
                      <a:pt x="291" y="104"/>
                      <a:pt x="292" y="104"/>
                    </a:cubicBezTo>
                    <a:cubicBezTo>
                      <a:pt x="294" y="106"/>
                      <a:pt x="297" y="105"/>
                      <a:pt x="296" y="104"/>
                    </a:cubicBezTo>
                    <a:cubicBezTo>
                      <a:pt x="300" y="108"/>
                      <a:pt x="297" y="113"/>
                      <a:pt x="303" y="112"/>
                    </a:cubicBezTo>
                    <a:cubicBezTo>
                      <a:pt x="299" y="117"/>
                      <a:pt x="304" y="124"/>
                      <a:pt x="305" y="132"/>
                    </a:cubicBezTo>
                    <a:cubicBezTo>
                      <a:pt x="306" y="137"/>
                      <a:pt x="303" y="141"/>
                      <a:pt x="307" y="143"/>
                    </a:cubicBezTo>
                    <a:cubicBezTo>
                      <a:pt x="303" y="146"/>
                      <a:pt x="304" y="149"/>
                      <a:pt x="303" y="157"/>
                    </a:cubicBezTo>
                    <a:cubicBezTo>
                      <a:pt x="303" y="156"/>
                      <a:pt x="300" y="157"/>
                      <a:pt x="301" y="158"/>
                    </a:cubicBezTo>
                    <a:cubicBezTo>
                      <a:pt x="302" y="158"/>
                      <a:pt x="303" y="158"/>
                      <a:pt x="303" y="158"/>
                    </a:cubicBezTo>
                    <a:cubicBezTo>
                      <a:pt x="303" y="159"/>
                      <a:pt x="302" y="163"/>
                      <a:pt x="301" y="164"/>
                    </a:cubicBezTo>
                    <a:cubicBezTo>
                      <a:pt x="301" y="164"/>
                      <a:pt x="298" y="166"/>
                      <a:pt x="298" y="166"/>
                    </a:cubicBezTo>
                    <a:cubicBezTo>
                      <a:pt x="297" y="168"/>
                      <a:pt x="301" y="171"/>
                      <a:pt x="298" y="175"/>
                    </a:cubicBezTo>
                    <a:cubicBezTo>
                      <a:pt x="294" y="175"/>
                      <a:pt x="295" y="180"/>
                      <a:pt x="290" y="179"/>
                    </a:cubicBezTo>
                    <a:cubicBezTo>
                      <a:pt x="291" y="183"/>
                      <a:pt x="290" y="185"/>
                      <a:pt x="287" y="185"/>
                    </a:cubicBezTo>
                    <a:cubicBezTo>
                      <a:pt x="288" y="192"/>
                      <a:pt x="284" y="194"/>
                      <a:pt x="285" y="201"/>
                    </a:cubicBezTo>
                    <a:cubicBezTo>
                      <a:pt x="277" y="200"/>
                      <a:pt x="278" y="207"/>
                      <a:pt x="277" y="212"/>
                    </a:cubicBezTo>
                    <a:cubicBezTo>
                      <a:pt x="275" y="212"/>
                      <a:pt x="272" y="212"/>
                      <a:pt x="272" y="214"/>
                    </a:cubicBezTo>
                    <a:cubicBezTo>
                      <a:pt x="271" y="218"/>
                      <a:pt x="264" y="218"/>
                      <a:pt x="260" y="220"/>
                    </a:cubicBezTo>
                    <a:cubicBezTo>
                      <a:pt x="259" y="221"/>
                      <a:pt x="258" y="223"/>
                      <a:pt x="257" y="224"/>
                    </a:cubicBezTo>
                    <a:cubicBezTo>
                      <a:pt x="255" y="224"/>
                      <a:pt x="253" y="223"/>
                      <a:pt x="253" y="226"/>
                    </a:cubicBezTo>
                    <a:cubicBezTo>
                      <a:pt x="249" y="223"/>
                      <a:pt x="247" y="219"/>
                      <a:pt x="242" y="218"/>
                    </a:cubicBezTo>
                    <a:cubicBezTo>
                      <a:pt x="238" y="216"/>
                      <a:pt x="239" y="221"/>
                      <a:pt x="238" y="222"/>
                    </a:cubicBezTo>
                    <a:cubicBezTo>
                      <a:pt x="234" y="224"/>
                      <a:pt x="228" y="221"/>
                      <a:pt x="225" y="226"/>
                    </a:cubicBezTo>
                    <a:cubicBezTo>
                      <a:pt x="218" y="222"/>
                      <a:pt x="213" y="217"/>
                      <a:pt x="205" y="216"/>
                    </a:cubicBezTo>
                    <a:cubicBezTo>
                      <a:pt x="207" y="214"/>
                      <a:pt x="207" y="212"/>
                      <a:pt x="205" y="207"/>
                    </a:cubicBezTo>
                    <a:cubicBezTo>
                      <a:pt x="204" y="206"/>
                      <a:pt x="203" y="207"/>
                      <a:pt x="203" y="205"/>
                    </a:cubicBezTo>
                    <a:cubicBezTo>
                      <a:pt x="203" y="205"/>
                      <a:pt x="203" y="203"/>
                      <a:pt x="203" y="203"/>
                    </a:cubicBezTo>
                    <a:cubicBezTo>
                      <a:pt x="202" y="201"/>
                      <a:pt x="197" y="200"/>
                      <a:pt x="201" y="199"/>
                    </a:cubicBezTo>
                    <a:cubicBezTo>
                      <a:pt x="200" y="198"/>
                      <a:pt x="192" y="194"/>
                      <a:pt x="191" y="198"/>
                    </a:cubicBezTo>
                    <a:cubicBezTo>
                      <a:pt x="189" y="195"/>
                      <a:pt x="189" y="190"/>
                      <a:pt x="186" y="188"/>
                    </a:cubicBezTo>
                    <a:cubicBezTo>
                      <a:pt x="185" y="184"/>
                      <a:pt x="187" y="183"/>
                      <a:pt x="188" y="181"/>
                    </a:cubicBezTo>
                    <a:cubicBezTo>
                      <a:pt x="186" y="179"/>
                      <a:pt x="184" y="180"/>
                      <a:pt x="178" y="179"/>
                    </a:cubicBezTo>
                    <a:cubicBezTo>
                      <a:pt x="175" y="181"/>
                      <a:pt x="175" y="188"/>
                      <a:pt x="167" y="186"/>
                    </a:cubicBezTo>
                    <a:cubicBezTo>
                      <a:pt x="169" y="179"/>
                      <a:pt x="162" y="181"/>
                      <a:pt x="164" y="173"/>
                    </a:cubicBezTo>
                    <a:cubicBezTo>
                      <a:pt x="159" y="173"/>
                      <a:pt x="158" y="170"/>
                      <a:pt x="152" y="171"/>
                    </a:cubicBezTo>
                    <a:cubicBezTo>
                      <a:pt x="152" y="170"/>
                      <a:pt x="155" y="170"/>
                      <a:pt x="156" y="170"/>
                    </a:cubicBezTo>
                    <a:cubicBezTo>
                      <a:pt x="151" y="164"/>
                      <a:pt x="147" y="169"/>
                      <a:pt x="137" y="168"/>
                    </a:cubicBezTo>
                    <a:cubicBezTo>
                      <a:pt x="131" y="166"/>
                      <a:pt x="126" y="164"/>
                      <a:pt x="121" y="162"/>
                    </a:cubicBezTo>
                    <a:cubicBezTo>
                      <a:pt x="116" y="164"/>
                      <a:pt x="111" y="163"/>
                      <a:pt x="109" y="168"/>
                    </a:cubicBezTo>
                    <a:cubicBezTo>
                      <a:pt x="107" y="168"/>
                      <a:pt x="104" y="167"/>
                      <a:pt x="102" y="168"/>
                    </a:cubicBezTo>
                    <a:cubicBezTo>
                      <a:pt x="100" y="168"/>
                      <a:pt x="101" y="169"/>
                      <a:pt x="100" y="170"/>
                    </a:cubicBezTo>
                    <a:cubicBezTo>
                      <a:pt x="97" y="170"/>
                      <a:pt x="98" y="166"/>
                      <a:pt x="95" y="171"/>
                    </a:cubicBezTo>
                    <a:cubicBezTo>
                      <a:pt x="94" y="172"/>
                      <a:pt x="92" y="173"/>
                      <a:pt x="93" y="175"/>
                    </a:cubicBezTo>
                    <a:cubicBezTo>
                      <a:pt x="90" y="173"/>
                      <a:pt x="89" y="169"/>
                      <a:pt x="89" y="177"/>
                    </a:cubicBezTo>
                    <a:cubicBezTo>
                      <a:pt x="87" y="177"/>
                      <a:pt x="87" y="175"/>
                      <a:pt x="85" y="175"/>
                    </a:cubicBezTo>
                    <a:cubicBezTo>
                      <a:pt x="83" y="175"/>
                      <a:pt x="85" y="177"/>
                      <a:pt x="85" y="177"/>
                    </a:cubicBezTo>
                    <a:cubicBezTo>
                      <a:pt x="83" y="181"/>
                      <a:pt x="77" y="179"/>
                      <a:pt x="76" y="185"/>
                    </a:cubicBezTo>
                    <a:cubicBezTo>
                      <a:pt x="71" y="181"/>
                      <a:pt x="60" y="183"/>
                      <a:pt x="52" y="183"/>
                    </a:cubicBezTo>
                    <a:cubicBezTo>
                      <a:pt x="49" y="182"/>
                      <a:pt x="51" y="186"/>
                      <a:pt x="50" y="186"/>
                    </a:cubicBezTo>
                    <a:cubicBezTo>
                      <a:pt x="49" y="187"/>
                      <a:pt x="47" y="186"/>
                      <a:pt x="46" y="186"/>
                    </a:cubicBezTo>
                    <a:cubicBezTo>
                      <a:pt x="44" y="187"/>
                      <a:pt x="43" y="188"/>
                      <a:pt x="40" y="188"/>
                    </a:cubicBezTo>
                    <a:cubicBezTo>
                      <a:pt x="35" y="190"/>
                      <a:pt x="26" y="194"/>
                      <a:pt x="14" y="192"/>
                    </a:cubicBezTo>
                    <a:cubicBezTo>
                      <a:pt x="15" y="187"/>
                      <a:pt x="14" y="181"/>
                      <a:pt x="20" y="181"/>
                    </a:cubicBezTo>
                    <a:cubicBezTo>
                      <a:pt x="19" y="178"/>
                      <a:pt x="22" y="172"/>
                      <a:pt x="18" y="171"/>
                    </a:cubicBezTo>
                    <a:cubicBezTo>
                      <a:pt x="13" y="171"/>
                      <a:pt x="20" y="170"/>
                      <a:pt x="18" y="164"/>
                    </a:cubicBezTo>
                    <a:cubicBezTo>
                      <a:pt x="16" y="159"/>
                      <a:pt x="16" y="168"/>
                      <a:pt x="14" y="160"/>
                    </a:cubicBezTo>
                    <a:cubicBezTo>
                      <a:pt x="14" y="160"/>
                      <a:pt x="15" y="157"/>
                      <a:pt x="14" y="157"/>
                    </a:cubicBezTo>
                    <a:cubicBezTo>
                      <a:pt x="12" y="154"/>
                      <a:pt x="15" y="156"/>
                      <a:pt x="14" y="153"/>
                    </a:cubicBezTo>
                    <a:cubicBezTo>
                      <a:pt x="14" y="149"/>
                      <a:pt x="10" y="146"/>
                      <a:pt x="13" y="143"/>
                    </a:cubicBezTo>
                    <a:cubicBezTo>
                      <a:pt x="13" y="141"/>
                      <a:pt x="10" y="143"/>
                      <a:pt x="9" y="142"/>
                    </a:cubicBezTo>
                    <a:cubicBezTo>
                      <a:pt x="8" y="141"/>
                      <a:pt x="9" y="139"/>
                      <a:pt x="9" y="138"/>
                    </a:cubicBezTo>
                    <a:cubicBezTo>
                      <a:pt x="9" y="138"/>
                      <a:pt x="7" y="132"/>
                      <a:pt x="7" y="132"/>
                    </a:cubicBezTo>
                    <a:cubicBezTo>
                      <a:pt x="4" y="130"/>
                      <a:pt x="8" y="131"/>
                      <a:pt x="7" y="129"/>
                    </a:cubicBezTo>
                    <a:cubicBezTo>
                      <a:pt x="6" y="126"/>
                      <a:pt x="2" y="125"/>
                      <a:pt x="3" y="121"/>
                    </a:cubicBezTo>
                    <a:cubicBezTo>
                      <a:pt x="8" y="122"/>
                      <a:pt x="5" y="114"/>
                      <a:pt x="9" y="114"/>
                    </a:cubicBezTo>
                    <a:cubicBezTo>
                      <a:pt x="9" y="111"/>
                      <a:pt x="6" y="113"/>
                      <a:pt x="5" y="112"/>
                    </a:cubicBezTo>
                    <a:cubicBezTo>
                      <a:pt x="4" y="110"/>
                      <a:pt x="6" y="105"/>
                      <a:pt x="1" y="106"/>
                    </a:cubicBezTo>
                    <a:cubicBezTo>
                      <a:pt x="0" y="98"/>
                      <a:pt x="4" y="94"/>
                      <a:pt x="5" y="88"/>
                    </a:cubicBezTo>
                    <a:cubicBezTo>
                      <a:pt x="7" y="91"/>
                      <a:pt x="14" y="89"/>
                      <a:pt x="14" y="84"/>
                    </a:cubicBezTo>
                    <a:cubicBezTo>
                      <a:pt x="15" y="80"/>
                      <a:pt x="26" y="83"/>
                      <a:pt x="26" y="75"/>
                    </a:cubicBezTo>
                    <a:cubicBezTo>
                      <a:pt x="36" y="76"/>
                      <a:pt x="41" y="71"/>
                      <a:pt x="50" y="71"/>
                    </a:cubicBezTo>
                    <a:cubicBezTo>
                      <a:pt x="52" y="71"/>
                      <a:pt x="50" y="68"/>
                      <a:pt x="50" y="69"/>
                    </a:cubicBezTo>
                    <a:cubicBezTo>
                      <a:pt x="53" y="65"/>
                      <a:pt x="59" y="68"/>
                      <a:pt x="59" y="61"/>
                    </a:cubicBezTo>
                    <a:cubicBezTo>
                      <a:pt x="61" y="62"/>
                      <a:pt x="61" y="63"/>
                      <a:pt x="63" y="63"/>
                    </a:cubicBezTo>
                    <a:cubicBezTo>
                      <a:pt x="67" y="64"/>
                      <a:pt x="62" y="55"/>
                      <a:pt x="68" y="58"/>
                    </a:cubicBezTo>
                    <a:cubicBezTo>
                      <a:pt x="67" y="50"/>
                      <a:pt x="68" y="51"/>
                      <a:pt x="68" y="43"/>
                    </a:cubicBezTo>
                    <a:cubicBezTo>
                      <a:pt x="73" y="43"/>
                      <a:pt x="76" y="45"/>
                      <a:pt x="80" y="47"/>
                    </a:cubicBezTo>
                    <a:cubicBezTo>
                      <a:pt x="82" y="45"/>
                      <a:pt x="82" y="42"/>
                      <a:pt x="85" y="43"/>
                    </a:cubicBezTo>
                    <a:cubicBezTo>
                      <a:pt x="83" y="39"/>
                      <a:pt x="90" y="36"/>
                      <a:pt x="85" y="35"/>
                    </a:cubicBezTo>
                    <a:cubicBezTo>
                      <a:pt x="86" y="33"/>
                      <a:pt x="89" y="33"/>
                      <a:pt x="89" y="30"/>
                    </a:cubicBezTo>
                    <a:cubicBezTo>
                      <a:pt x="95" y="31"/>
                      <a:pt x="91" y="23"/>
                      <a:pt x="98" y="26"/>
                    </a:cubicBezTo>
                    <a:cubicBezTo>
                      <a:pt x="100" y="24"/>
                      <a:pt x="102" y="22"/>
                      <a:pt x="104" y="20"/>
                    </a:cubicBezTo>
                    <a:cubicBezTo>
                      <a:pt x="106" y="22"/>
                      <a:pt x="109" y="23"/>
                      <a:pt x="113" y="22"/>
                    </a:cubicBezTo>
                    <a:cubicBezTo>
                      <a:pt x="109" y="26"/>
                      <a:pt x="114" y="24"/>
                      <a:pt x="115" y="26"/>
                    </a:cubicBezTo>
                    <a:cubicBezTo>
                      <a:pt x="115" y="26"/>
                      <a:pt x="115" y="28"/>
                      <a:pt x="115" y="28"/>
                    </a:cubicBezTo>
                    <a:cubicBezTo>
                      <a:pt x="116" y="28"/>
                      <a:pt x="118" y="27"/>
                      <a:pt x="119" y="28"/>
                    </a:cubicBezTo>
                    <a:cubicBezTo>
                      <a:pt x="119" y="28"/>
                      <a:pt x="121" y="33"/>
                      <a:pt x="126" y="32"/>
                    </a:cubicBezTo>
                    <a:cubicBezTo>
                      <a:pt x="129" y="33"/>
                      <a:pt x="127" y="22"/>
                      <a:pt x="123" y="24"/>
                    </a:cubicBezTo>
                    <a:cubicBezTo>
                      <a:pt x="124" y="22"/>
                      <a:pt x="126" y="21"/>
                      <a:pt x="128" y="20"/>
                    </a:cubicBezTo>
                    <a:cubicBezTo>
                      <a:pt x="128" y="16"/>
                      <a:pt x="131" y="13"/>
                      <a:pt x="136" y="13"/>
                    </a:cubicBezTo>
                    <a:cubicBezTo>
                      <a:pt x="135" y="9"/>
                      <a:pt x="137" y="7"/>
                      <a:pt x="141" y="7"/>
                    </a:cubicBezTo>
                    <a:cubicBezTo>
                      <a:pt x="138" y="13"/>
                      <a:pt x="140" y="10"/>
                      <a:pt x="145" y="9"/>
                    </a:cubicBezTo>
                    <a:cubicBezTo>
                      <a:pt x="153" y="0"/>
                      <a:pt x="168" y="9"/>
                      <a:pt x="178" y="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8" name="ïṧļïḓe">
              <a:extLst>
                <a:ext uri="{FF2B5EF4-FFF2-40B4-BE49-F238E27FC236}">
                  <a16:creationId xmlns:a16="http://schemas.microsoft.com/office/drawing/2014/main" id="{D02C2AAB-6BBA-495A-A8A7-1E48A010EF93}"/>
                </a:ext>
              </a:extLst>
            </p:cNvPr>
            <p:cNvSpPr/>
            <p:nvPr/>
          </p:nvSpPr>
          <p:spPr>
            <a:xfrm>
              <a:off x="1430082" y="1985902"/>
              <a:ext cx="6227873" cy="1126414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zh-CN" altLang="en-US" sz="1250" b="1" dirty="0"/>
                <a:t>In principle, students who will continue to receive the scholarship after September 2027 (whose quota falls within the approved plan), including doctoral students who are unable to graduate in July 2027 </a:t>
              </a:r>
              <a:r>
                <a:rPr lang="en-US" altLang="zh-CN" sz="1250" b="1" dirty="0"/>
                <a:t>as scheduled</a:t>
              </a:r>
              <a:r>
                <a:rPr lang="zh-CN" altLang="en-US" sz="1250" b="1" dirty="0"/>
                <a:t>, or who, owing to suspension of study, are unable to graduate in January 2028 under the scholarship plan and intend to apply for an extension.</a:t>
              </a:r>
            </a:p>
          </p:txBody>
        </p:sp>
        <p:sp>
          <p:nvSpPr>
            <p:cNvPr id="9" name="ïšḻîḑè">
              <a:extLst>
                <a:ext uri="{FF2B5EF4-FFF2-40B4-BE49-F238E27FC236}">
                  <a16:creationId xmlns:a16="http://schemas.microsoft.com/office/drawing/2014/main" id="{508BBF85-C07D-4B6B-B169-31318C96AF04}"/>
                </a:ext>
              </a:extLst>
            </p:cNvPr>
            <p:cNvSpPr/>
            <p:nvPr/>
          </p:nvSpPr>
          <p:spPr bwMode="auto">
            <a:xfrm>
              <a:off x="667467" y="2359159"/>
              <a:ext cx="580743" cy="567657"/>
            </a:xfrm>
            <a:custGeom>
              <a:avLst/>
              <a:gdLst>
                <a:gd name="connsiteX0" fmla="*/ 163904 w 607933"/>
                <a:gd name="connsiteY0" fmla="*/ 368072 h 594235"/>
                <a:gd name="connsiteX1" fmla="*/ 194698 w 607933"/>
                <a:gd name="connsiteY1" fmla="*/ 416677 h 594235"/>
                <a:gd name="connsiteX2" fmla="*/ 52648 w 607933"/>
                <a:gd name="connsiteY2" fmla="*/ 475202 h 594235"/>
                <a:gd name="connsiteX3" fmla="*/ 303966 w 607933"/>
                <a:gd name="connsiteY3" fmla="*/ 542654 h 594235"/>
                <a:gd name="connsiteX4" fmla="*/ 555285 w 607933"/>
                <a:gd name="connsiteY4" fmla="*/ 475202 h 594235"/>
                <a:gd name="connsiteX5" fmla="*/ 412242 w 607933"/>
                <a:gd name="connsiteY5" fmla="*/ 416677 h 594235"/>
                <a:gd name="connsiteX6" fmla="*/ 444030 w 607933"/>
                <a:gd name="connsiteY6" fmla="*/ 368072 h 594235"/>
                <a:gd name="connsiteX7" fmla="*/ 607933 w 607933"/>
                <a:gd name="connsiteY7" fmla="*/ 475202 h 594235"/>
                <a:gd name="connsiteX8" fmla="*/ 303966 w 607933"/>
                <a:gd name="connsiteY8" fmla="*/ 594235 h 594235"/>
                <a:gd name="connsiteX9" fmla="*/ 0 w 607933"/>
                <a:gd name="connsiteY9" fmla="*/ 475202 h 594235"/>
                <a:gd name="connsiteX10" fmla="*/ 163904 w 607933"/>
                <a:gd name="connsiteY10" fmla="*/ 368072 h 594235"/>
                <a:gd name="connsiteX11" fmla="*/ 304444 w 607933"/>
                <a:gd name="connsiteY11" fmla="*/ 119134 h 594235"/>
                <a:gd name="connsiteX12" fmla="*/ 368550 w 607933"/>
                <a:gd name="connsiteY12" fmla="*/ 183559 h 594235"/>
                <a:gd name="connsiteX13" fmla="*/ 304444 w 607933"/>
                <a:gd name="connsiteY13" fmla="*/ 247984 h 594235"/>
                <a:gd name="connsiteX14" fmla="*/ 240338 w 607933"/>
                <a:gd name="connsiteY14" fmla="*/ 183559 h 594235"/>
                <a:gd name="connsiteX15" fmla="*/ 304444 w 607933"/>
                <a:gd name="connsiteY15" fmla="*/ 119134 h 594235"/>
                <a:gd name="connsiteX16" fmla="*/ 304941 w 607933"/>
                <a:gd name="connsiteY16" fmla="*/ 78375 h 594235"/>
                <a:gd name="connsiteX17" fmla="*/ 198655 w 607933"/>
                <a:gd name="connsiteY17" fmla="*/ 183536 h 594235"/>
                <a:gd name="connsiteX18" fmla="*/ 304941 w 607933"/>
                <a:gd name="connsiteY18" fmla="*/ 288698 h 594235"/>
                <a:gd name="connsiteX19" fmla="*/ 410234 w 607933"/>
                <a:gd name="connsiteY19" fmla="*/ 183536 h 594235"/>
                <a:gd name="connsiteX20" fmla="*/ 304941 w 607933"/>
                <a:gd name="connsiteY20" fmla="*/ 78375 h 594235"/>
                <a:gd name="connsiteX21" fmla="*/ 304941 w 607933"/>
                <a:gd name="connsiteY21" fmla="*/ 0 h 594235"/>
                <a:gd name="connsiteX22" fmla="*/ 482747 w 607933"/>
                <a:gd name="connsiteY22" fmla="*/ 178576 h 594235"/>
                <a:gd name="connsiteX23" fmla="*/ 338714 w 607933"/>
                <a:gd name="connsiteY23" fmla="*/ 454376 h 594235"/>
                <a:gd name="connsiteX24" fmla="*/ 304941 w 607933"/>
                <a:gd name="connsiteY24" fmla="*/ 472234 h 594235"/>
                <a:gd name="connsiteX25" fmla="*/ 270175 w 607933"/>
                <a:gd name="connsiteY25" fmla="*/ 454376 h 594235"/>
                <a:gd name="connsiteX26" fmla="*/ 126142 w 607933"/>
                <a:gd name="connsiteY26" fmla="*/ 178576 h 594235"/>
                <a:gd name="connsiteX27" fmla="*/ 304941 w 607933"/>
                <a:gd name="connsiteY27" fmla="*/ 0 h 594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7933" h="594235">
                  <a:moveTo>
                    <a:pt x="163904" y="368072"/>
                  </a:moveTo>
                  <a:cubicBezTo>
                    <a:pt x="173837" y="383943"/>
                    <a:pt x="183771" y="399814"/>
                    <a:pt x="194698" y="416677"/>
                  </a:cubicBezTo>
                  <a:cubicBezTo>
                    <a:pt x="100329" y="430564"/>
                    <a:pt x="52648" y="460323"/>
                    <a:pt x="52648" y="475202"/>
                  </a:cubicBezTo>
                  <a:cubicBezTo>
                    <a:pt x="52648" y="495041"/>
                    <a:pt x="138076" y="542654"/>
                    <a:pt x="303966" y="542654"/>
                  </a:cubicBezTo>
                  <a:cubicBezTo>
                    <a:pt x="469857" y="542654"/>
                    <a:pt x="555285" y="495041"/>
                    <a:pt x="555285" y="475202"/>
                  </a:cubicBezTo>
                  <a:cubicBezTo>
                    <a:pt x="555285" y="460323"/>
                    <a:pt x="506611" y="430564"/>
                    <a:pt x="412242" y="416677"/>
                  </a:cubicBezTo>
                  <a:cubicBezTo>
                    <a:pt x="424162" y="399814"/>
                    <a:pt x="434096" y="383943"/>
                    <a:pt x="444030" y="368072"/>
                  </a:cubicBezTo>
                  <a:cubicBezTo>
                    <a:pt x="536412" y="385927"/>
                    <a:pt x="607933" y="421637"/>
                    <a:pt x="607933" y="475202"/>
                  </a:cubicBezTo>
                  <a:cubicBezTo>
                    <a:pt x="607933" y="553565"/>
                    <a:pt x="454956" y="594235"/>
                    <a:pt x="303966" y="594235"/>
                  </a:cubicBezTo>
                  <a:cubicBezTo>
                    <a:pt x="152977" y="594235"/>
                    <a:pt x="0" y="553565"/>
                    <a:pt x="0" y="475202"/>
                  </a:cubicBezTo>
                  <a:cubicBezTo>
                    <a:pt x="0" y="421637"/>
                    <a:pt x="70528" y="385927"/>
                    <a:pt x="163904" y="368072"/>
                  </a:cubicBezTo>
                  <a:close/>
                  <a:moveTo>
                    <a:pt x="304444" y="119134"/>
                  </a:moveTo>
                  <a:cubicBezTo>
                    <a:pt x="339849" y="119134"/>
                    <a:pt x="368550" y="147978"/>
                    <a:pt x="368550" y="183559"/>
                  </a:cubicBezTo>
                  <a:cubicBezTo>
                    <a:pt x="368550" y="219140"/>
                    <a:pt x="339849" y="247984"/>
                    <a:pt x="304444" y="247984"/>
                  </a:cubicBezTo>
                  <a:cubicBezTo>
                    <a:pt x="269039" y="247984"/>
                    <a:pt x="240338" y="219140"/>
                    <a:pt x="240338" y="183559"/>
                  </a:cubicBezTo>
                  <a:cubicBezTo>
                    <a:pt x="240338" y="147978"/>
                    <a:pt x="269039" y="119134"/>
                    <a:pt x="304444" y="119134"/>
                  </a:cubicBezTo>
                  <a:close/>
                  <a:moveTo>
                    <a:pt x="304941" y="78375"/>
                  </a:moveTo>
                  <a:cubicBezTo>
                    <a:pt x="246335" y="78375"/>
                    <a:pt x="198655" y="125003"/>
                    <a:pt x="198655" y="183536"/>
                  </a:cubicBezTo>
                  <a:cubicBezTo>
                    <a:pt x="198655" y="242070"/>
                    <a:pt x="246335" y="288698"/>
                    <a:pt x="304941" y="288698"/>
                  </a:cubicBezTo>
                  <a:cubicBezTo>
                    <a:pt x="362554" y="288698"/>
                    <a:pt x="410234" y="242070"/>
                    <a:pt x="410234" y="183536"/>
                  </a:cubicBezTo>
                  <a:cubicBezTo>
                    <a:pt x="410234" y="125003"/>
                    <a:pt x="362554" y="78375"/>
                    <a:pt x="304941" y="78375"/>
                  </a:cubicBezTo>
                  <a:close/>
                  <a:moveTo>
                    <a:pt x="304941" y="0"/>
                  </a:moveTo>
                  <a:cubicBezTo>
                    <a:pt x="403281" y="0"/>
                    <a:pt x="482747" y="80359"/>
                    <a:pt x="482747" y="178576"/>
                  </a:cubicBezTo>
                  <a:cubicBezTo>
                    <a:pt x="482747" y="249014"/>
                    <a:pt x="391361" y="383938"/>
                    <a:pt x="338714" y="454376"/>
                  </a:cubicBezTo>
                  <a:cubicBezTo>
                    <a:pt x="330768" y="465289"/>
                    <a:pt x="317854" y="472234"/>
                    <a:pt x="304941" y="472234"/>
                  </a:cubicBezTo>
                  <a:cubicBezTo>
                    <a:pt x="291035" y="472234"/>
                    <a:pt x="278121" y="465289"/>
                    <a:pt x="270175" y="454376"/>
                  </a:cubicBezTo>
                  <a:cubicBezTo>
                    <a:pt x="217528" y="383938"/>
                    <a:pt x="126142" y="249014"/>
                    <a:pt x="126142" y="178576"/>
                  </a:cubicBezTo>
                  <a:cubicBezTo>
                    <a:pt x="126142" y="80359"/>
                    <a:pt x="205608" y="0"/>
                    <a:pt x="3049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íŝ1iḑè">
              <a:extLst>
                <a:ext uri="{FF2B5EF4-FFF2-40B4-BE49-F238E27FC236}">
                  <a16:creationId xmlns:a16="http://schemas.microsoft.com/office/drawing/2014/main" id="{C154660E-FF19-434D-B9EA-5FDBB4507A38}"/>
                </a:ext>
              </a:extLst>
            </p:cNvPr>
            <p:cNvSpPr/>
            <p:nvPr/>
          </p:nvSpPr>
          <p:spPr>
            <a:xfrm>
              <a:off x="1420238" y="3888254"/>
              <a:ext cx="6084668" cy="677102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 fontScale="92500"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en-US" altLang="zh-CN" sz="1650" b="1" dirty="0"/>
                <a:t>Students whose scholarship was suspended after failing the 2026 review must participate in order to apply for restoration.</a:t>
              </a:r>
            </a:p>
          </p:txBody>
        </p:sp>
        <p:sp>
          <p:nvSpPr>
            <p:cNvPr id="12" name="îṥlîḍé">
              <a:extLst>
                <a:ext uri="{FF2B5EF4-FFF2-40B4-BE49-F238E27FC236}">
                  <a16:creationId xmlns:a16="http://schemas.microsoft.com/office/drawing/2014/main" id="{4C3AB4A8-706F-4E22-832F-D4732627621B}"/>
                </a:ext>
              </a:extLst>
            </p:cNvPr>
            <p:cNvSpPr/>
            <p:nvPr/>
          </p:nvSpPr>
          <p:spPr bwMode="auto">
            <a:xfrm>
              <a:off x="667467" y="3997699"/>
              <a:ext cx="580743" cy="567657"/>
            </a:xfrm>
            <a:custGeom>
              <a:avLst/>
              <a:gdLst>
                <a:gd name="connsiteX0" fmla="*/ 163904 w 607933"/>
                <a:gd name="connsiteY0" fmla="*/ 368072 h 594235"/>
                <a:gd name="connsiteX1" fmla="*/ 194698 w 607933"/>
                <a:gd name="connsiteY1" fmla="*/ 416677 h 594235"/>
                <a:gd name="connsiteX2" fmla="*/ 52648 w 607933"/>
                <a:gd name="connsiteY2" fmla="*/ 475202 h 594235"/>
                <a:gd name="connsiteX3" fmla="*/ 303966 w 607933"/>
                <a:gd name="connsiteY3" fmla="*/ 542654 h 594235"/>
                <a:gd name="connsiteX4" fmla="*/ 555285 w 607933"/>
                <a:gd name="connsiteY4" fmla="*/ 475202 h 594235"/>
                <a:gd name="connsiteX5" fmla="*/ 412242 w 607933"/>
                <a:gd name="connsiteY5" fmla="*/ 416677 h 594235"/>
                <a:gd name="connsiteX6" fmla="*/ 444030 w 607933"/>
                <a:gd name="connsiteY6" fmla="*/ 368072 h 594235"/>
                <a:gd name="connsiteX7" fmla="*/ 607933 w 607933"/>
                <a:gd name="connsiteY7" fmla="*/ 475202 h 594235"/>
                <a:gd name="connsiteX8" fmla="*/ 303966 w 607933"/>
                <a:gd name="connsiteY8" fmla="*/ 594235 h 594235"/>
                <a:gd name="connsiteX9" fmla="*/ 0 w 607933"/>
                <a:gd name="connsiteY9" fmla="*/ 475202 h 594235"/>
                <a:gd name="connsiteX10" fmla="*/ 163904 w 607933"/>
                <a:gd name="connsiteY10" fmla="*/ 368072 h 594235"/>
                <a:gd name="connsiteX11" fmla="*/ 304444 w 607933"/>
                <a:gd name="connsiteY11" fmla="*/ 119134 h 594235"/>
                <a:gd name="connsiteX12" fmla="*/ 368550 w 607933"/>
                <a:gd name="connsiteY12" fmla="*/ 183559 h 594235"/>
                <a:gd name="connsiteX13" fmla="*/ 304444 w 607933"/>
                <a:gd name="connsiteY13" fmla="*/ 247984 h 594235"/>
                <a:gd name="connsiteX14" fmla="*/ 240338 w 607933"/>
                <a:gd name="connsiteY14" fmla="*/ 183559 h 594235"/>
                <a:gd name="connsiteX15" fmla="*/ 304444 w 607933"/>
                <a:gd name="connsiteY15" fmla="*/ 119134 h 594235"/>
                <a:gd name="connsiteX16" fmla="*/ 304941 w 607933"/>
                <a:gd name="connsiteY16" fmla="*/ 78375 h 594235"/>
                <a:gd name="connsiteX17" fmla="*/ 198655 w 607933"/>
                <a:gd name="connsiteY17" fmla="*/ 183536 h 594235"/>
                <a:gd name="connsiteX18" fmla="*/ 304941 w 607933"/>
                <a:gd name="connsiteY18" fmla="*/ 288698 h 594235"/>
                <a:gd name="connsiteX19" fmla="*/ 410234 w 607933"/>
                <a:gd name="connsiteY19" fmla="*/ 183536 h 594235"/>
                <a:gd name="connsiteX20" fmla="*/ 304941 w 607933"/>
                <a:gd name="connsiteY20" fmla="*/ 78375 h 594235"/>
                <a:gd name="connsiteX21" fmla="*/ 304941 w 607933"/>
                <a:gd name="connsiteY21" fmla="*/ 0 h 594235"/>
                <a:gd name="connsiteX22" fmla="*/ 482747 w 607933"/>
                <a:gd name="connsiteY22" fmla="*/ 178576 h 594235"/>
                <a:gd name="connsiteX23" fmla="*/ 338714 w 607933"/>
                <a:gd name="connsiteY23" fmla="*/ 454376 h 594235"/>
                <a:gd name="connsiteX24" fmla="*/ 304941 w 607933"/>
                <a:gd name="connsiteY24" fmla="*/ 472234 h 594235"/>
                <a:gd name="connsiteX25" fmla="*/ 270175 w 607933"/>
                <a:gd name="connsiteY25" fmla="*/ 454376 h 594235"/>
                <a:gd name="connsiteX26" fmla="*/ 126142 w 607933"/>
                <a:gd name="connsiteY26" fmla="*/ 178576 h 594235"/>
                <a:gd name="connsiteX27" fmla="*/ 304941 w 607933"/>
                <a:gd name="connsiteY27" fmla="*/ 0 h 594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7933" h="594235">
                  <a:moveTo>
                    <a:pt x="163904" y="368072"/>
                  </a:moveTo>
                  <a:cubicBezTo>
                    <a:pt x="173837" y="383943"/>
                    <a:pt x="183771" y="399814"/>
                    <a:pt x="194698" y="416677"/>
                  </a:cubicBezTo>
                  <a:cubicBezTo>
                    <a:pt x="100329" y="430564"/>
                    <a:pt x="52648" y="460323"/>
                    <a:pt x="52648" y="475202"/>
                  </a:cubicBezTo>
                  <a:cubicBezTo>
                    <a:pt x="52648" y="495041"/>
                    <a:pt x="138076" y="542654"/>
                    <a:pt x="303966" y="542654"/>
                  </a:cubicBezTo>
                  <a:cubicBezTo>
                    <a:pt x="469857" y="542654"/>
                    <a:pt x="555285" y="495041"/>
                    <a:pt x="555285" y="475202"/>
                  </a:cubicBezTo>
                  <a:cubicBezTo>
                    <a:pt x="555285" y="460323"/>
                    <a:pt x="506611" y="430564"/>
                    <a:pt x="412242" y="416677"/>
                  </a:cubicBezTo>
                  <a:cubicBezTo>
                    <a:pt x="424162" y="399814"/>
                    <a:pt x="434096" y="383943"/>
                    <a:pt x="444030" y="368072"/>
                  </a:cubicBezTo>
                  <a:cubicBezTo>
                    <a:pt x="536412" y="385927"/>
                    <a:pt x="607933" y="421637"/>
                    <a:pt x="607933" y="475202"/>
                  </a:cubicBezTo>
                  <a:cubicBezTo>
                    <a:pt x="607933" y="553565"/>
                    <a:pt x="454956" y="594235"/>
                    <a:pt x="303966" y="594235"/>
                  </a:cubicBezTo>
                  <a:cubicBezTo>
                    <a:pt x="152977" y="594235"/>
                    <a:pt x="0" y="553565"/>
                    <a:pt x="0" y="475202"/>
                  </a:cubicBezTo>
                  <a:cubicBezTo>
                    <a:pt x="0" y="421637"/>
                    <a:pt x="70528" y="385927"/>
                    <a:pt x="163904" y="368072"/>
                  </a:cubicBezTo>
                  <a:close/>
                  <a:moveTo>
                    <a:pt x="304444" y="119134"/>
                  </a:moveTo>
                  <a:cubicBezTo>
                    <a:pt x="339849" y="119134"/>
                    <a:pt x="368550" y="147978"/>
                    <a:pt x="368550" y="183559"/>
                  </a:cubicBezTo>
                  <a:cubicBezTo>
                    <a:pt x="368550" y="219140"/>
                    <a:pt x="339849" y="247984"/>
                    <a:pt x="304444" y="247984"/>
                  </a:cubicBezTo>
                  <a:cubicBezTo>
                    <a:pt x="269039" y="247984"/>
                    <a:pt x="240338" y="219140"/>
                    <a:pt x="240338" y="183559"/>
                  </a:cubicBezTo>
                  <a:cubicBezTo>
                    <a:pt x="240338" y="147978"/>
                    <a:pt x="269039" y="119134"/>
                    <a:pt x="304444" y="119134"/>
                  </a:cubicBezTo>
                  <a:close/>
                  <a:moveTo>
                    <a:pt x="304941" y="78375"/>
                  </a:moveTo>
                  <a:cubicBezTo>
                    <a:pt x="246335" y="78375"/>
                    <a:pt x="198655" y="125003"/>
                    <a:pt x="198655" y="183536"/>
                  </a:cubicBezTo>
                  <a:cubicBezTo>
                    <a:pt x="198655" y="242070"/>
                    <a:pt x="246335" y="288698"/>
                    <a:pt x="304941" y="288698"/>
                  </a:cubicBezTo>
                  <a:cubicBezTo>
                    <a:pt x="362554" y="288698"/>
                    <a:pt x="410234" y="242070"/>
                    <a:pt x="410234" y="183536"/>
                  </a:cubicBezTo>
                  <a:cubicBezTo>
                    <a:pt x="410234" y="125003"/>
                    <a:pt x="362554" y="78375"/>
                    <a:pt x="304941" y="78375"/>
                  </a:cubicBezTo>
                  <a:close/>
                  <a:moveTo>
                    <a:pt x="304941" y="0"/>
                  </a:moveTo>
                  <a:cubicBezTo>
                    <a:pt x="403281" y="0"/>
                    <a:pt x="482747" y="80359"/>
                    <a:pt x="482747" y="178576"/>
                  </a:cubicBezTo>
                  <a:cubicBezTo>
                    <a:pt x="482747" y="249014"/>
                    <a:pt x="391361" y="383938"/>
                    <a:pt x="338714" y="454376"/>
                  </a:cubicBezTo>
                  <a:cubicBezTo>
                    <a:pt x="330768" y="465289"/>
                    <a:pt x="317854" y="472234"/>
                    <a:pt x="304941" y="472234"/>
                  </a:cubicBezTo>
                  <a:cubicBezTo>
                    <a:pt x="291035" y="472234"/>
                    <a:pt x="278121" y="465289"/>
                    <a:pt x="270175" y="454376"/>
                  </a:cubicBezTo>
                  <a:cubicBezTo>
                    <a:pt x="217528" y="383938"/>
                    <a:pt x="126142" y="249014"/>
                    <a:pt x="126142" y="178576"/>
                  </a:cubicBezTo>
                  <a:cubicBezTo>
                    <a:pt x="126142" y="80359"/>
                    <a:pt x="205608" y="0"/>
                    <a:pt x="304941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432816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75FE5E-CF92-48AF-849B-093815431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Review Outcome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733E0D-C7FD-480F-98B1-C6B4146C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grpSp>
        <p:nvGrpSpPr>
          <p:cNvPr id="5" name="345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F05B20D0-514A-454D-997D-F324BC5C3518}"/>
              </a:ext>
            </a:extLst>
          </p:cNvPr>
          <p:cNvGrpSpPr>
            <a:grpSpLocks noChangeAspect="1"/>
          </p:cNvGrpSpPr>
          <p:nvPr/>
        </p:nvGrpSpPr>
        <p:grpSpPr>
          <a:xfrm>
            <a:off x="758505" y="1300026"/>
            <a:ext cx="11096090" cy="4299763"/>
            <a:chOff x="758505" y="1300026"/>
            <a:chExt cx="11096090" cy="4299763"/>
          </a:xfrm>
        </p:grpSpPr>
        <p:sp>
          <p:nvSpPr>
            <p:cNvPr id="6" name="íŝḻiḋé">
              <a:extLst>
                <a:ext uri="{FF2B5EF4-FFF2-40B4-BE49-F238E27FC236}">
                  <a16:creationId xmlns:a16="http://schemas.microsoft.com/office/drawing/2014/main" id="{83E6D51B-CDD6-4FD6-AB1A-EEA73A1967D6}"/>
                </a:ext>
              </a:extLst>
            </p:cNvPr>
            <p:cNvSpPr/>
            <p:nvPr/>
          </p:nvSpPr>
          <p:spPr bwMode="auto">
            <a:xfrm>
              <a:off x="7229339" y="3220045"/>
              <a:ext cx="1936750" cy="1939925"/>
            </a:xfrm>
            <a:custGeom>
              <a:avLst/>
              <a:gdLst>
                <a:gd name="T0" fmla="*/ 1112 w 1112"/>
                <a:gd name="T1" fmla="*/ 332 h 1114"/>
                <a:gd name="T2" fmla="*/ 331 w 1112"/>
                <a:gd name="T3" fmla="*/ 1114 h 1114"/>
                <a:gd name="T4" fmla="*/ 0 w 1112"/>
                <a:gd name="T5" fmla="*/ 782 h 1114"/>
                <a:gd name="T6" fmla="*/ 781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1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7" name="iṧḻiḍé">
              <a:extLst>
                <a:ext uri="{FF2B5EF4-FFF2-40B4-BE49-F238E27FC236}">
                  <a16:creationId xmlns:a16="http://schemas.microsoft.com/office/drawing/2014/main" id="{CC3BDCFA-98AE-48F7-B723-29CE6469E74E}"/>
                </a:ext>
              </a:extLst>
            </p:cNvPr>
            <p:cNvSpPr/>
            <p:nvPr/>
          </p:nvSpPr>
          <p:spPr bwMode="auto">
            <a:xfrm>
              <a:off x="5868851" y="3220045"/>
              <a:ext cx="1936750" cy="1939925"/>
            </a:xfrm>
            <a:custGeom>
              <a:avLst/>
              <a:gdLst>
                <a:gd name="T0" fmla="*/ 332 w 1112"/>
                <a:gd name="T1" fmla="*/ 0 h 1114"/>
                <a:gd name="T2" fmla="*/ 1112 w 1112"/>
                <a:gd name="T3" fmla="*/ 782 h 1114"/>
                <a:gd name="T4" fmla="*/ 781 w 1112"/>
                <a:gd name="T5" fmla="*/ 1114 h 1114"/>
                <a:gd name="T6" fmla="*/ 0 w 1112"/>
                <a:gd name="T7" fmla="*/ 332 h 1114"/>
                <a:gd name="T8" fmla="*/ 332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2" y="0"/>
                  </a:moveTo>
                  <a:lnTo>
                    <a:pt x="1112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8" name="iŝḷîde">
              <a:extLst>
                <a:ext uri="{FF2B5EF4-FFF2-40B4-BE49-F238E27FC236}">
                  <a16:creationId xmlns:a16="http://schemas.microsoft.com/office/drawing/2014/main" id="{726558C2-F727-4154-93E9-61F3B0697A32}"/>
                </a:ext>
              </a:extLst>
            </p:cNvPr>
            <p:cNvSpPr/>
            <p:nvPr/>
          </p:nvSpPr>
          <p:spPr bwMode="auto">
            <a:xfrm>
              <a:off x="7229339" y="1857970"/>
              <a:ext cx="1936750" cy="1939925"/>
            </a:xfrm>
            <a:custGeom>
              <a:avLst/>
              <a:gdLst>
                <a:gd name="T0" fmla="*/ 331 w 1112"/>
                <a:gd name="T1" fmla="*/ 0 h 1114"/>
                <a:gd name="T2" fmla="*/ 1112 w 1112"/>
                <a:gd name="T3" fmla="*/ 782 h 1114"/>
                <a:gd name="T4" fmla="*/ 781 w 1112"/>
                <a:gd name="T5" fmla="*/ 1114 h 1114"/>
                <a:gd name="T6" fmla="*/ 0 w 1112"/>
                <a:gd name="T7" fmla="*/ 332 h 1114"/>
                <a:gd name="T8" fmla="*/ 331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1" y="0"/>
                  </a:moveTo>
                  <a:lnTo>
                    <a:pt x="1112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9" name="iSļïḋê">
              <a:extLst>
                <a:ext uri="{FF2B5EF4-FFF2-40B4-BE49-F238E27FC236}">
                  <a16:creationId xmlns:a16="http://schemas.microsoft.com/office/drawing/2014/main" id="{A0CF436B-BAC3-4A2F-B63A-870B50243FD0}"/>
                </a:ext>
              </a:extLst>
            </p:cNvPr>
            <p:cNvSpPr/>
            <p:nvPr/>
          </p:nvSpPr>
          <p:spPr bwMode="auto">
            <a:xfrm>
              <a:off x="5868851" y="1857970"/>
              <a:ext cx="1936750" cy="1939925"/>
            </a:xfrm>
            <a:custGeom>
              <a:avLst/>
              <a:gdLst>
                <a:gd name="T0" fmla="*/ 1112 w 1112"/>
                <a:gd name="T1" fmla="*/ 332 h 1114"/>
                <a:gd name="T2" fmla="*/ 332 w 1112"/>
                <a:gd name="T3" fmla="*/ 1114 h 1114"/>
                <a:gd name="T4" fmla="*/ 0 w 1112"/>
                <a:gd name="T5" fmla="*/ 782 h 1114"/>
                <a:gd name="T6" fmla="*/ 781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2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0" name="îṡ1iḍê">
              <a:extLst>
                <a:ext uri="{FF2B5EF4-FFF2-40B4-BE49-F238E27FC236}">
                  <a16:creationId xmlns:a16="http://schemas.microsoft.com/office/drawing/2014/main" id="{A092A7FC-314D-4939-8450-14B663191089}"/>
                </a:ext>
              </a:extLst>
            </p:cNvPr>
            <p:cNvSpPr/>
            <p:nvPr/>
          </p:nvSpPr>
          <p:spPr bwMode="auto">
            <a:xfrm>
              <a:off x="4508364" y="3220045"/>
              <a:ext cx="1938337" cy="1939925"/>
            </a:xfrm>
            <a:custGeom>
              <a:avLst/>
              <a:gdLst>
                <a:gd name="T0" fmla="*/ 1113 w 1113"/>
                <a:gd name="T1" fmla="*/ 332 h 1114"/>
                <a:gd name="T2" fmla="*/ 332 w 1113"/>
                <a:gd name="T3" fmla="*/ 1114 h 1114"/>
                <a:gd name="T4" fmla="*/ 0 w 1113"/>
                <a:gd name="T5" fmla="*/ 782 h 1114"/>
                <a:gd name="T6" fmla="*/ 781 w 1113"/>
                <a:gd name="T7" fmla="*/ 0 h 1114"/>
                <a:gd name="T8" fmla="*/ 1113 w 1113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" h="1114">
                  <a:moveTo>
                    <a:pt x="1113" y="332"/>
                  </a:moveTo>
                  <a:lnTo>
                    <a:pt x="332" y="1114"/>
                  </a:lnTo>
                  <a:lnTo>
                    <a:pt x="0" y="782"/>
                  </a:lnTo>
                  <a:lnTo>
                    <a:pt x="781" y="0"/>
                  </a:lnTo>
                  <a:lnTo>
                    <a:pt x="1113" y="332"/>
                  </a:lnTo>
                  <a:close/>
                </a:path>
              </a:pathLst>
            </a:cu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1" name="îṩḷiďè">
              <a:extLst>
                <a:ext uri="{FF2B5EF4-FFF2-40B4-BE49-F238E27FC236}">
                  <a16:creationId xmlns:a16="http://schemas.microsoft.com/office/drawing/2014/main" id="{A33FDFAA-F1A7-4C95-A4C8-00A857FD58DC}"/>
                </a:ext>
              </a:extLst>
            </p:cNvPr>
            <p:cNvSpPr/>
            <p:nvPr/>
          </p:nvSpPr>
          <p:spPr bwMode="auto">
            <a:xfrm>
              <a:off x="3149464" y="3220045"/>
              <a:ext cx="1936750" cy="1939925"/>
            </a:xfrm>
            <a:custGeom>
              <a:avLst/>
              <a:gdLst>
                <a:gd name="T0" fmla="*/ 331 w 1112"/>
                <a:gd name="T1" fmla="*/ 0 h 1114"/>
                <a:gd name="T2" fmla="*/ 1112 w 1112"/>
                <a:gd name="T3" fmla="*/ 782 h 1114"/>
                <a:gd name="T4" fmla="*/ 780 w 1112"/>
                <a:gd name="T5" fmla="*/ 1114 h 1114"/>
                <a:gd name="T6" fmla="*/ 0 w 1112"/>
                <a:gd name="T7" fmla="*/ 332 h 1114"/>
                <a:gd name="T8" fmla="*/ 331 w 1112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331" y="0"/>
                  </a:moveTo>
                  <a:lnTo>
                    <a:pt x="1112" y="782"/>
                  </a:lnTo>
                  <a:lnTo>
                    <a:pt x="780" y="1114"/>
                  </a:lnTo>
                  <a:lnTo>
                    <a:pt x="0" y="332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2" name="îşḻïdé">
              <a:extLst>
                <a:ext uri="{FF2B5EF4-FFF2-40B4-BE49-F238E27FC236}">
                  <a16:creationId xmlns:a16="http://schemas.microsoft.com/office/drawing/2014/main" id="{EA9CDE65-1AB6-4D19-9CF6-90654E92CB98}"/>
                </a:ext>
              </a:extLst>
            </p:cNvPr>
            <p:cNvSpPr/>
            <p:nvPr/>
          </p:nvSpPr>
          <p:spPr bwMode="auto">
            <a:xfrm>
              <a:off x="4508364" y="1857970"/>
              <a:ext cx="1938337" cy="1939925"/>
            </a:xfrm>
            <a:custGeom>
              <a:avLst/>
              <a:gdLst>
                <a:gd name="T0" fmla="*/ 332 w 1113"/>
                <a:gd name="T1" fmla="*/ 0 h 1114"/>
                <a:gd name="T2" fmla="*/ 1113 w 1113"/>
                <a:gd name="T3" fmla="*/ 782 h 1114"/>
                <a:gd name="T4" fmla="*/ 781 w 1113"/>
                <a:gd name="T5" fmla="*/ 1114 h 1114"/>
                <a:gd name="T6" fmla="*/ 0 w 1113"/>
                <a:gd name="T7" fmla="*/ 332 h 1114"/>
                <a:gd name="T8" fmla="*/ 332 w 1113"/>
                <a:gd name="T9" fmla="*/ 0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" h="1114">
                  <a:moveTo>
                    <a:pt x="332" y="0"/>
                  </a:moveTo>
                  <a:lnTo>
                    <a:pt x="1113" y="782"/>
                  </a:lnTo>
                  <a:lnTo>
                    <a:pt x="781" y="1114"/>
                  </a:lnTo>
                  <a:lnTo>
                    <a:pt x="0" y="332"/>
                  </a:lnTo>
                  <a:lnTo>
                    <a:pt x="332" y="0"/>
                  </a:lnTo>
                  <a:close/>
                </a:path>
              </a:pathLst>
            </a:custGeom>
            <a:solidFill>
              <a:schemeClr val="bg1">
                <a:lumMod val="50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3" name="iSḷîḓè">
              <a:extLst>
                <a:ext uri="{FF2B5EF4-FFF2-40B4-BE49-F238E27FC236}">
                  <a16:creationId xmlns:a16="http://schemas.microsoft.com/office/drawing/2014/main" id="{11B7A339-9F09-43C2-B2EE-A80CC07C7887}"/>
                </a:ext>
              </a:extLst>
            </p:cNvPr>
            <p:cNvSpPr/>
            <p:nvPr/>
          </p:nvSpPr>
          <p:spPr bwMode="auto">
            <a:xfrm>
              <a:off x="3149464" y="1857970"/>
              <a:ext cx="1936750" cy="1939925"/>
            </a:xfrm>
            <a:custGeom>
              <a:avLst/>
              <a:gdLst>
                <a:gd name="T0" fmla="*/ 1112 w 1112"/>
                <a:gd name="T1" fmla="*/ 332 h 1114"/>
                <a:gd name="T2" fmla="*/ 331 w 1112"/>
                <a:gd name="T3" fmla="*/ 1114 h 1114"/>
                <a:gd name="T4" fmla="*/ 0 w 1112"/>
                <a:gd name="T5" fmla="*/ 782 h 1114"/>
                <a:gd name="T6" fmla="*/ 780 w 1112"/>
                <a:gd name="T7" fmla="*/ 0 h 1114"/>
                <a:gd name="T8" fmla="*/ 1112 w 1112"/>
                <a:gd name="T9" fmla="*/ 332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2" h="1114">
                  <a:moveTo>
                    <a:pt x="1112" y="332"/>
                  </a:moveTo>
                  <a:lnTo>
                    <a:pt x="331" y="1114"/>
                  </a:lnTo>
                  <a:lnTo>
                    <a:pt x="0" y="782"/>
                  </a:lnTo>
                  <a:lnTo>
                    <a:pt x="780" y="0"/>
                  </a:lnTo>
                  <a:lnTo>
                    <a:pt x="1112" y="332"/>
                  </a:lnTo>
                  <a:close/>
                </a:path>
              </a:pathLst>
            </a:custGeom>
            <a:solidFill>
              <a:schemeClr val="bg1">
                <a:lumMod val="75000"/>
                <a:alpha val="1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4" name="i$ľiḍè">
              <a:extLst>
                <a:ext uri="{FF2B5EF4-FFF2-40B4-BE49-F238E27FC236}">
                  <a16:creationId xmlns:a16="http://schemas.microsoft.com/office/drawing/2014/main" id="{F48E6DC9-12AB-428D-B3A4-2C305B423EEA}"/>
                </a:ext>
              </a:extLst>
            </p:cNvPr>
            <p:cNvSpPr/>
            <p:nvPr/>
          </p:nvSpPr>
          <p:spPr bwMode="auto">
            <a:xfrm>
              <a:off x="2992301" y="3062883"/>
              <a:ext cx="890588" cy="895350"/>
            </a:xfrm>
            <a:custGeom>
              <a:avLst/>
              <a:gdLst>
                <a:gd name="T0" fmla="*/ 178 w 216"/>
                <a:gd name="T1" fmla="*/ 38 h 217"/>
                <a:gd name="T2" fmla="*/ 178 w 216"/>
                <a:gd name="T3" fmla="*/ 178 h 217"/>
                <a:gd name="T4" fmla="*/ 38 w 216"/>
                <a:gd name="T5" fmla="*/ 178 h 217"/>
                <a:gd name="T6" fmla="*/ 38 w 216"/>
                <a:gd name="T7" fmla="*/ 38 h 217"/>
                <a:gd name="T8" fmla="*/ 178 w 216"/>
                <a:gd name="T9" fmla="*/ 3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217">
                  <a:moveTo>
                    <a:pt x="178" y="38"/>
                  </a:moveTo>
                  <a:cubicBezTo>
                    <a:pt x="216" y="77"/>
                    <a:pt x="216" y="139"/>
                    <a:pt x="178" y="178"/>
                  </a:cubicBezTo>
                  <a:cubicBezTo>
                    <a:pt x="139" y="217"/>
                    <a:pt x="77" y="217"/>
                    <a:pt x="38" y="178"/>
                  </a:cubicBezTo>
                  <a:cubicBezTo>
                    <a:pt x="0" y="139"/>
                    <a:pt x="0" y="77"/>
                    <a:pt x="38" y="38"/>
                  </a:cubicBezTo>
                  <a:cubicBezTo>
                    <a:pt x="77" y="0"/>
                    <a:pt x="139" y="0"/>
                    <a:pt x="178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5" name="îṥľiḑê">
              <a:extLst>
                <a:ext uri="{FF2B5EF4-FFF2-40B4-BE49-F238E27FC236}">
                  <a16:creationId xmlns:a16="http://schemas.microsoft.com/office/drawing/2014/main" id="{2DE17D61-32A2-4A8B-9238-2D1FC086398E}"/>
                </a:ext>
              </a:extLst>
            </p:cNvPr>
            <p:cNvSpPr/>
            <p:nvPr/>
          </p:nvSpPr>
          <p:spPr bwMode="auto">
            <a:xfrm>
              <a:off x="4348026" y="1700808"/>
              <a:ext cx="895350" cy="895350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6" name="íSľiḍe">
              <a:extLst>
                <a:ext uri="{FF2B5EF4-FFF2-40B4-BE49-F238E27FC236}">
                  <a16:creationId xmlns:a16="http://schemas.microsoft.com/office/drawing/2014/main" id="{464A7ECB-E8D1-4459-BEC3-564EA8289767}"/>
                </a:ext>
              </a:extLst>
            </p:cNvPr>
            <p:cNvSpPr/>
            <p:nvPr/>
          </p:nvSpPr>
          <p:spPr bwMode="auto">
            <a:xfrm>
              <a:off x="4340508" y="4389069"/>
              <a:ext cx="895350" cy="892175"/>
            </a:xfrm>
            <a:custGeom>
              <a:avLst/>
              <a:gdLst>
                <a:gd name="T0" fmla="*/ 2147483646 w 217"/>
                <a:gd name="T1" fmla="*/ 648041224 h 216"/>
                <a:gd name="T2" fmla="*/ 2147483646 w 217"/>
                <a:gd name="T3" fmla="*/ 2147483646 h 216"/>
                <a:gd name="T4" fmla="*/ 663904088 w 217"/>
                <a:gd name="T5" fmla="*/ 2147483646 h 216"/>
                <a:gd name="T6" fmla="*/ 663904088 w 217"/>
                <a:gd name="T7" fmla="*/ 648041224 h 216"/>
                <a:gd name="T8" fmla="*/ 2147483646 w 217"/>
                <a:gd name="T9" fmla="*/ 648041224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7" h="216">
                  <a:moveTo>
                    <a:pt x="179" y="38"/>
                  </a:moveTo>
                  <a:cubicBezTo>
                    <a:pt x="217" y="77"/>
                    <a:pt x="217" y="139"/>
                    <a:pt x="179" y="178"/>
                  </a:cubicBezTo>
                  <a:cubicBezTo>
                    <a:pt x="140" y="216"/>
                    <a:pt x="78" y="216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7" name="ï$ḻíde">
              <a:extLst>
                <a:ext uri="{FF2B5EF4-FFF2-40B4-BE49-F238E27FC236}">
                  <a16:creationId xmlns:a16="http://schemas.microsoft.com/office/drawing/2014/main" id="{00B7E904-FA20-4F75-9BEA-48F243439101}"/>
                </a:ext>
              </a:extLst>
            </p:cNvPr>
            <p:cNvSpPr/>
            <p:nvPr/>
          </p:nvSpPr>
          <p:spPr bwMode="auto">
            <a:xfrm>
              <a:off x="5708514" y="3062883"/>
              <a:ext cx="895350" cy="895350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8" name="íśḻiḓe">
              <a:extLst>
                <a:ext uri="{FF2B5EF4-FFF2-40B4-BE49-F238E27FC236}">
                  <a16:creationId xmlns:a16="http://schemas.microsoft.com/office/drawing/2014/main" id="{4FD865A0-CCBB-4A44-9F2F-CA9FC907C552}"/>
                </a:ext>
              </a:extLst>
            </p:cNvPr>
            <p:cNvSpPr/>
            <p:nvPr/>
          </p:nvSpPr>
          <p:spPr bwMode="auto">
            <a:xfrm>
              <a:off x="7069001" y="1700808"/>
              <a:ext cx="893763" cy="895350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9" name="iSļîďe">
              <a:extLst>
                <a:ext uri="{FF2B5EF4-FFF2-40B4-BE49-F238E27FC236}">
                  <a16:creationId xmlns:a16="http://schemas.microsoft.com/office/drawing/2014/main" id="{BD4DE939-053C-45F5-B1AA-4848907A7A2F}"/>
                </a:ext>
              </a:extLst>
            </p:cNvPr>
            <p:cNvSpPr/>
            <p:nvPr/>
          </p:nvSpPr>
          <p:spPr bwMode="auto">
            <a:xfrm>
              <a:off x="7069001" y="4424958"/>
              <a:ext cx="893763" cy="892175"/>
            </a:xfrm>
            <a:custGeom>
              <a:avLst/>
              <a:gdLst>
                <a:gd name="T0" fmla="*/ 2147483646 w 217"/>
                <a:gd name="T1" fmla="*/ 648041224 h 216"/>
                <a:gd name="T2" fmla="*/ 2147483646 w 217"/>
                <a:gd name="T3" fmla="*/ 2147483646 h 216"/>
                <a:gd name="T4" fmla="*/ 661442282 w 217"/>
                <a:gd name="T5" fmla="*/ 2147483646 h 216"/>
                <a:gd name="T6" fmla="*/ 661442282 w 217"/>
                <a:gd name="T7" fmla="*/ 648041224 h 216"/>
                <a:gd name="T8" fmla="*/ 2147483646 w 217"/>
                <a:gd name="T9" fmla="*/ 648041224 h 2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7" h="216">
                  <a:moveTo>
                    <a:pt x="179" y="38"/>
                  </a:moveTo>
                  <a:cubicBezTo>
                    <a:pt x="217" y="77"/>
                    <a:pt x="217" y="139"/>
                    <a:pt x="179" y="178"/>
                  </a:cubicBezTo>
                  <a:cubicBezTo>
                    <a:pt x="140" y="216"/>
                    <a:pt x="78" y="216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0" name="íṥ1íḍè">
              <a:extLst>
                <a:ext uri="{FF2B5EF4-FFF2-40B4-BE49-F238E27FC236}">
                  <a16:creationId xmlns:a16="http://schemas.microsoft.com/office/drawing/2014/main" id="{47E7DF04-A835-4501-B3AE-BC4F07827F9E}"/>
                </a:ext>
              </a:extLst>
            </p:cNvPr>
            <p:cNvSpPr/>
            <p:nvPr/>
          </p:nvSpPr>
          <p:spPr bwMode="auto">
            <a:xfrm>
              <a:off x="8429489" y="3062883"/>
              <a:ext cx="893762" cy="895350"/>
            </a:xfrm>
            <a:custGeom>
              <a:avLst/>
              <a:gdLst>
                <a:gd name="T0" fmla="*/ 179 w 217"/>
                <a:gd name="T1" fmla="*/ 178 h 217"/>
                <a:gd name="T2" fmla="*/ 39 w 217"/>
                <a:gd name="T3" fmla="*/ 178 h 217"/>
                <a:gd name="T4" fmla="*/ 39 w 217"/>
                <a:gd name="T5" fmla="*/ 38 h 217"/>
                <a:gd name="T6" fmla="*/ 179 w 217"/>
                <a:gd name="T7" fmla="*/ 38 h 217"/>
                <a:gd name="T8" fmla="*/ 179 w 217"/>
                <a:gd name="T9" fmla="*/ 17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217">
                  <a:moveTo>
                    <a:pt x="179" y="178"/>
                  </a:moveTo>
                  <a:cubicBezTo>
                    <a:pt x="140" y="217"/>
                    <a:pt x="78" y="217"/>
                    <a:pt x="39" y="178"/>
                  </a:cubicBezTo>
                  <a:cubicBezTo>
                    <a:pt x="0" y="139"/>
                    <a:pt x="0" y="77"/>
                    <a:pt x="39" y="38"/>
                  </a:cubicBezTo>
                  <a:cubicBezTo>
                    <a:pt x="78" y="0"/>
                    <a:pt x="140" y="0"/>
                    <a:pt x="179" y="38"/>
                  </a:cubicBezTo>
                  <a:cubicBezTo>
                    <a:pt x="217" y="77"/>
                    <a:pt x="217" y="139"/>
                    <a:pt x="179" y="1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1" name="ïṥľïḑe">
              <a:extLst>
                <a:ext uri="{FF2B5EF4-FFF2-40B4-BE49-F238E27FC236}">
                  <a16:creationId xmlns:a16="http://schemas.microsoft.com/office/drawing/2014/main" id="{6F62EBBC-360F-4C29-9D79-D8D545973BF2}"/>
                </a:ext>
              </a:extLst>
            </p:cNvPr>
            <p:cNvSpPr/>
            <p:nvPr/>
          </p:nvSpPr>
          <p:spPr bwMode="auto">
            <a:xfrm>
              <a:off x="7276871" y="4639438"/>
              <a:ext cx="478022" cy="478022"/>
            </a:xfrm>
            <a:custGeom>
              <a:avLst/>
              <a:gdLst>
                <a:gd name="T0" fmla="*/ 119 w 236"/>
                <a:gd name="T1" fmla="*/ 123 h 236"/>
                <a:gd name="T2" fmla="*/ 111 w 236"/>
                <a:gd name="T3" fmla="*/ 131 h 236"/>
                <a:gd name="T4" fmla="*/ 115 w 236"/>
                <a:gd name="T5" fmla="*/ 138 h 236"/>
                <a:gd name="T6" fmla="*/ 115 w 236"/>
                <a:gd name="T7" fmla="*/ 150 h 236"/>
                <a:gd name="T8" fmla="*/ 118 w 236"/>
                <a:gd name="T9" fmla="*/ 154 h 236"/>
                <a:gd name="T10" fmla="*/ 119 w 236"/>
                <a:gd name="T11" fmla="*/ 154 h 236"/>
                <a:gd name="T12" fmla="*/ 122 w 236"/>
                <a:gd name="T13" fmla="*/ 150 h 236"/>
                <a:gd name="T14" fmla="*/ 122 w 236"/>
                <a:gd name="T15" fmla="*/ 138 h 236"/>
                <a:gd name="T16" fmla="*/ 126 w 236"/>
                <a:gd name="T17" fmla="*/ 131 h 236"/>
                <a:gd name="T18" fmla="*/ 119 w 236"/>
                <a:gd name="T19" fmla="*/ 123 h 236"/>
                <a:gd name="T20" fmla="*/ 119 w 236"/>
                <a:gd name="T21" fmla="*/ 66 h 236"/>
                <a:gd name="T22" fmla="*/ 100 w 236"/>
                <a:gd name="T23" fmla="*/ 84 h 236"/>
                <a:gd name="T24" fmla="*/ 100 w 236"/>
                <a:gd name="T25" fmla="*/ 102 h 236"/>
                <a:gd name="T26" fmla="*/ 137 w 236"/>
                <a:gd name="T27" fmla="*/ 102 h 236"/>
                <a:gd name="T28" fmla="*/ 137 w 236"/>
                <a:gd name="T29" fmla="*/ 84 h 236"/>
                <a:gd name="T30" fmla="*/ 119 w 236"/>
                <a:gd name="T31" fmla="*/ 66 h 236"/>
                <a:gd name="T32" fmla="*/ 118 w 236"/>
                <a:gd name="T33" fmla="*/ 0 h 236"/>
                <a:gd name="T34" fmla="*/ 0 w 236"/>
                <a:gd name="T35" fmla="*/ 118 h 236"/>
                <a:gd name="T36" fmla="*/ 118 w 236"/>
                <a:gd name="T37" fmla="*/ 236 h 236"/>
                <a:gd name="T38" fmla="*/ 236 w 236"/>
                <a:gd name="T39" fmla="*/ 118 h 236"/>
                <a:gd name="T40" fmla="*/ 118 w 236"/>
                <a:gd name="T41" fmla="*/ 0 h 236"/>
                <a:gd name="T42" fmla="*/ 164 w 236"/>
                <a:gd name="T43" fmla="*/ 161 h 236"/>
                <a:gd name="T44" fmla="*/ 149 w 236"/>
                <a:gd name="T45" fmla="*/ 176 h 236"/>
                <a:gd name="T46" fmla="*/ 88 w 236"/>
                <a:gd name="T47" fmla="*/ 176 h 236"/>
                <a:gd name="T48" fmla="*/ 73 w 236"/>
                <a:gd name="T49" fmla="*/ 161 h 236"/>
                <a:gd name="T50" fmla="*/ 73 w 236"/>
                <a:gd name="T51" fmla="*/ 105 h 236"/>
                <a:gd name="T52" fmla="*/ 76 w 236"/>
                <a:gd name="T53" fmla="*/ 102 h 236"/>
                <a:gd name="T54" fmla="*/ 86 w 236"/>
                <a:gd name="T55" fmla="*/ 102 h 236"/>
                <a:gd name="T56" fmla="*/ 86 w 236"/>
                <a:gd name="T57" fmla="*/ 84 h 236"/>
                <a:gd name="T58" fmla="*/ 118 w 236"/>
                <a:gd name="T59" fmla="*/ 51 h 236"/>
                <a:gd name="T60" fmla="*/ 119 w 236"/>
                <a:gd name="T61" fmla="*/ 51 h 236"/>
                <a:gd name="T62" fmla="*/ 152 w 236"/>
                <a:gd name="T63" fmla="*/ 84 h 236"/>
                <a:gd name="T64" fmla="*/ 152 w 236"/>
                <a:gd name="T65" fmla="*/ 102 h 236"/>
                <a:gd name="T66" fmla="*/ 161 w 236"/>
                <a:gd name="T67" fmla="*/ 102 h 236"/>
                <a:gd name="T68" fmla="*/ 164 w 236"/>
                <a:gd name="T69" fmla="*/ 105 h 236"/>
                <a:gd name="T70" fmla="*/ 164 w 236"/>
                <a:gd name="T71" fmla="*/ 161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36" h="236">
                  <a:moveTo>
                    <a:pt x="119" y="123"/>
                  </a:moveTo>
                  <a:cubicBezTo>
                    <a:pt x="114" y="123"/>
                    <a:pt x="111" y="127"/>
                    <a:pt x="111" y="131"/>
                  </a:cubicBezTo>
                  <a:cubicBezTo>
                    <a:pt x="111" y="134"/>
                    <a:pt x="112" y="136"/>
                    <a:pt x="115" y="138"/>
                  </a:cubicBezTo>
                  <a:cubicBezTo>
                    <a:pt x="115" y="150"/>
                    <a:pt x="115" y="150"/>
                    <a:pt x="115" y="150"/>
                  </a:cubicBezTo>
                  <a:cubicBezTo>
                    <a:pt x="115" y="152"/>
                    <a:pt x="116" y="154"/>
                    <a:pt x="118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1" y="154"/>
                    <a:pt x="122" y="152"/>
                    <a:pt x="122" y="150"/>
                  </a:cubicBezTo>
                  <a:cubicBezTo>
                    <a:pt x="122" y="138"/>
                    <a:pt x="122" y="138"/>
                    <a:pt x="122" y="138"/>
                  </a:cubicBezTo>
                  <a:cubicBezTo>
                    <a:pt x="125" y="136"/>
                    <a:pt x="126" y="134"/>
                    <a:pt x="126" y="131"/>
                  </a:cubicBezTo>
                  <a:cubicBezTo>
                    <a:pt x="126" y="126"/>
                    <a:pt x="123" y="123"/>
                    <a:pt x="119" y="123"/>
                  </a:cubicBezTo>
                  <a:close/>
                  <a:moveTo>
                    <a:pt x="119" y="66"/>
                  </a:moveTo>
                  <a:cubicBezTo>
                    <a:pt x="108" y="66"/>
                    <a:pt x="100" y="74"/>
                    <a:pt x="100" y="84"/>
                  </a:cubicBezTo>
                  <a:cubicBezTo>
                    <a:pt x="100" y="102"/>
                    <a:pt x="100" y="102"/>
                    <a:pt x="100" y="102"/>
                  </a:cubicBezTo>
                  <a:cubicBezTo>
                    <a:pt x="137" y="102"/>
                    <a:pt x="137" y="102"/>
                    <a:pt x="137" y="102"/>
                  </a:cubicBezTo>
                  <a:cubicBezTo>
                    <a:pt x="137" y="84"/>
                    <a:pt x="137" y="84"/>
                    <a:pt x="137" y="84"/>
                  </a:cubicBezTo>
                  <a:cubicBezTo>
                    <a:pt x="137" y="74"/>
                    <a:pt x="129" y="66"/>
                    <a:pt x="119" y="66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64" y="161"/>
                  </a:moveTo>
                  <a:cubicBezTo>
                    <a:pt x="164" y="169"/>
                    <a:pt x="157" y="176"/>
                    <a:pt x="149" y="176"/>
                  </a:cubicBezTo>
                  <a:cubicBezTo>
                    <a:pt x="88" y="176"/>
                    <a:pt x="88" y="176"/>
                    <a:pt x="88" y="176"/>
                  </a:cubicBezTo>
                  <a:cubicBezTo>
                    <a:pt x="80" y="176"/>
                    <a:pt x="73" y="169"/>
                    <a:pt x="73" y="161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3"/>
                    <a:pt x="74" y="102"/>
                    <a:pt x="76" y="102"/>
                  </a:cubicBezTo>
                  <a:cubicBezTo>
                    <a:pt x="86" y="102"/>
                    <a:pt x="86" y="102"/>
                    <a:pt x="86" y="102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66"/>
                    <a:pt x="100" y="52"/>
                    <a:pt x="118" y="51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37" y="52"/>
                    <a:pt x="152" y="66"/>
                    <a:pt x="152" y="84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63" y="102"/>
                    <a:pt x="164" y="103"/>
                    <a:pt x="164" y="105"/>
                  </a:cubicBezTo>
                  <a:lnTo>
                    <a:pt x="164" y="1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2" name="iSļîḑé">
              <a:extLst>
                <a:ext uri="{FF2B5EF4-FFF2-40B4-BE49-F238E27FC236}">
                  <a16:creationId xmlns:a16="http://schemas.microsoft.com/office/drawing/2014/main" id="{D4B08C6E-C1AE-4949-9BD9-10640E6DF208}"/>
                </a:ext>
              </a:extLst>
            </p:cNvPr>
            <p:cNvSpPr/>
            <p:nvPr/>
          </p:nvSpPr>
          <p:spPr bwMode="auto">
            <a:xfrm>
              <a:off x="8637359" y="3251639"/>
              <a:ext cx="478022" cy="478022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3" name="îşlíďe">
              <a:extLst>
                <a:ext uri="{FF2B5EF4-FFF2-40B4-BE49-F238E27FC236}">
                  <a16:creationId xmlns:a16="http://schemas.microsoft.com/office/drawing/2014/main" id="{31E8BC2F-BEDF-4B42-9607-5EE911E5915A}"/>
                </a:ext>
              </a:extLst>
            </p:cNvPr>
            <p:cNvSpPr/>
            <p:nvPr/>
          </p:nvSpPr>
          <p:spPr bwMode="auto">
            <a:xfrm>
              <a:off x="3198584" y="3251639"/>
              <a:ext cx="478022" cy="478022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4" name="íṩḷiďé">
              <a:extLst>
                <a:ext uri="{FF2B5EF4-FFF2-40B4-BE49-F238E27FC236}">
                  <a16:creationId xmlns:a16="http://schemas.microsoft.com/office/drawing/2014/main" id="{73479873-327F-4955-9FC2-9F886C22F218}"/>
                </a:ext>
              </a:extLst>
            </p:cNvPr>
            <p:cNvSpPr/>
            <p:nvPr/>
          </p:nvSpPr>
          <p:spPr bwMode="auto">
            <a:xfrm>
              <a:off x="4556690" y="1894613"/>
              <a:ext cx="478022" cy="478022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5" name="íṣ1íḓê">
              <a:extLst>
                <a:ext uri="{FF2B5EF4-FFF2-40B4-BE49-F238E27FC236}">
                  <a16:creationId xmlns:a16="http://schemas.microsoft.com/office/drawing/2014/main" id="{C0F5FB6D-CA69-4DB2-A345-27A5D4AC3D9A}"/>
                </a:ext>
              </a:extLst>
            </p:cNvPr>
            <p:cNvSpPr/>
            <p:nvPr/>
          </p:nvSpPr>
          <p:spPr bwMode="auto">
            <a:xfrm>
              <a:off x="7276871" y="1894613"/>
              <a:ext cx="478022" cy="478022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6" name="ïṥḷîḋè">
              <a:extLst>
                <a:ext uri="{FF2B5EF4-FFF2-40B4-BE49-F238E27FC236}">
                  <a16:creationId xmlns:a16="http://schemas.microsoft.com/office/drawing/2014/main" id="{7205A2F5-254B-410B-90D7-078B74569696}"/>
                </a:ext>
              </a:extLst>
            </p:cNvPr>
            <p:cNvSpPr/>
            <p:nvPr/>
          </p:nvSpPr>
          <p:spPr bwMode="auto">
            <a:xfrm>
              <a:off x="4546734" y="4602268"/>
              <a:ext cx="478022" cy="478022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7" name="îṡḷïdê">
              <a:extLst>
                <a:ext uri="{FF2B5EF4-FFF2-40B4-BE49-F238E27FC236}">
                  <a16:creationId xmlns:a16="http://schemas.microsoft.com/office/drawing/2014/main" id="{62680BF3-20B4-4F79-8E8F-733ED5AC366D}"/>
                </a:ext>
              </a:extLst>
            </p:cNvPr>
            <p:cNvSpPr txBox="1"/>
            <p:nvPr/>
          </p:nvSpPr>
          <p:spPr>
            <a:xfrm>
              <a:off x="1820398" y="1333469"/>
              <a:ext cx="2032658" cy="5551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rgbClr val="00B050"/>
                  </a:solidFill>
                </a:rPr>
                <a:t>Qualified</a:t>
              </a:r>
            </a:p>
          </p:txBody>
        </p:sp>
        <p:sp>
          <p:nvSpPr>
            <p:cNvPr id="29" name="ïSḷïdê">
              <a:extLst>
                <a:ext uri="{FF2B5EF4-FFF2-40B4-BE49-F238E27FC236}">
                  <a16:creationId xmlns:a16="http://schemas.microsoft.com/office/drawing/2014/main" id="{A52DFC26-D238-404A-8104-8B2B037E2433}"/>
                </a:ext>
              </a:extLst>
            </p:cNvPr>
            <p:cNvSpPr txBox="1"/>
            <p:nvPr/>
          </p:nvSpPr>
          <p:spPr>
            <a:xfrm>
              <a:off x="758505" y="3250021"/>
              <a:ext cx="2247672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r"/>
              <a:r>
                <a:rPr lang="zh-CN" altLang="en-US" sz="1300" b="1" dirty="0">
                  <a:solidFill>
                    <a:srgbClr val="00B050"/>
                  </a:solidFill>
                </a:rPr>
                <a:t>Scholarship Continued</a:t>
              </a:r>
            </a:p>
          </p:txBody>
        </p:sp>
        <p:sp>
          <p:nvSpPr>
            <p:cNvPr id="31" name="iṧlïḓe">
              <a:extLst>
                <a:ext uri="{FF2B5EF4-FFF2-40B4-BE49-F238E27FC236}">
                  <a16:creationId xmlns:a16="http://schemas.microsoft.com/office/drawing/2014/main" id="{6DF63723-5987-446A-B5EB-ED002301F3C2}"/>
                </a:ext>
              </a:extLst>
            </p:cNvPr>
            <p:cNvSpPr txBox="1"/>
            <p:nvPr/>
          </p:nvSpPr>
          <p:spPr>
            <a:xfrm>
              <a:off x="1635217" y="4480782"/>
              <a:ext cx="2247672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r"/>
              <a:r>
                <a:rPr lang="zh-CN" altLang="en-US" sz="1300" b="1" dirty="0">
                  <a:solidFill>
                    <a:srgbClr val="00B050"/>
                  </a:solidFill>
                </a:rPr>
                <a:t>Scholarship Restored</a:t>
              </a:r>
            </a:p>
          </p:txBody>
        </p:sp>
        <p:sp>
          <p:nvSpPr>
            <p:cNvPr id="32" name="ïSļîḓé">
              <a:extLst>
                <a:ext uri="{FF2B5EF4-FFF2-40B4-BE49-F238E27FC236}">
                  <a16:creationId xmlns:a16="http://schemas.microsoft.com/office/drawing/2014/main" id="{09A763E8-FD72-4C03-B9AA-B1BC6C4F0809}"/>
                </a:ext>
              </a:extLst>
            </p:cNvPr>
            <p:cNvSpPr txBox="1"/>
            <p:nvPr/>
          </p:nvSpPr>
          <p:spPr>
            <a:xfrm>
              <a:off x="1316321" y="4753969"/>
              <a:ext cx="2566567" cy="8458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marL="0" marR="0" lvl="0" indent="0" algn="r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Scholarship suspended in the previous annual review; qualified in </a:t>
              </a:r>
              <a:r>
                <a:rPr lang="en-US" altLang="zh-CN" sz="1100" dirty="0">
                  <a:solidFill>
                    <a:srgbClr val="000000"/>
                  </a:solidFill>
                </a:rPr>
                <a:t>current</a:t>
              </a: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year</a:t>
              </a:r>
              <a:r>
                <a:rPr lang="en-US" altLang="zh-CN" sz="1100" noProof="0" dirty="0">
                  <a:solidFill>
                    <a:srgbClr val="000000"/>
                  </a:solidFill>
                </a:rPr>
                <a:t>’</a:t>
              </a: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 review</a:t>
              </a:r>
              <a:endPara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íṣľiḓè">
              <a:extLst>
                <a:ext uri="{FF2B5EF4-FFF2-40B4-BE49-F238E27FC236}">
                  <a16:creationId xmlns:a16="http://schemas.microsoft.com/office/drawing/2014/main" id="{CA4431F8-F37B-4A6D-B1E4-440F6C04EC3C}"/>
                </a:ext>
              </a:extLst>
            </p:cNvPr>
            <p:cNvSpPr txBox="1"/>
            <p:nvPr/>
          </p:nvSpPr>
          <p:spPr>
            <a:xfrm>
              <a:off x="7568735" y="1300026"/>
              <a:ext cx="2032658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/>
                  </a:solidFill>
                </a:rPr>
                <a:t>Not Qualified</a:t>
              </a:r>
            </a:p>
          </p:txBody>
        </p:sp>
        <p:sp>
          <p:nvSpPr>
            <p:cNvPr id="34" name="iṡľiḍé">
              <a:extLst>
                <a:ext uri="{FF2B5EF4-FFF2-40B4-BE49-F238E27FC236}">
                  <a16:creationId xmlns:a16="http://schemas.microsoft.com/office/drawing/2014/main" id="{E74B5097-E63C-4F6F-B1B9-57F84980B618}"/>
                </a:ext>
              </a:extLst>
            </p:cNvPr>
            <p:cNvSpPr txBox="1"/>
            <p:nvPr/>
          </p:nvSpPr>
          <p:spPr>
            <a:xfrm>
              <a:off x="8854620" y="1825188"/>
              <a:ext cx="2032658" cy="816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lvl="0" algn="r" defTabSz="913765">
                <a:lnSpc>
                  <a:spcPct val="150000"/>
                </a:lnSpc>
                <a:buSzPct val="25000"/>
                <a:defRPr/>
              </a:pPr>
              <a:r>
                <a:rPr lang="zh-CN" altLang="en-US" sz="1100" dirty="0">
                  <a:solidFill>
                    <a:srgbClr val="000000"/>
                  </a:solidFill>
                </a:rPr>
                <a:t>Total score below 60, or</a:t>
              </a:r>
              <a:endParaRPr lang="en-US" altLang="zh-CN" sz="1100" dirty="0">
                <a:solidFill>
                  <a:srgbClr val="000000"/>
                </a:solidFill>
              </a:endParaRPr>
            </a:p>
            <a:p>
              <a:pPr lvl="0" algn="r" defTabSz="913765">
                <a:lnSpc>
                  <a:spcPct val="150000"/>
                </a:lnSpc>
                <a:buSzPct val="25000"/>
                <a:defRPr/>
              </a:pPr>
              <a:r>
                <a:rPr lang="zh-CN" altLang="en-US" sz="1100" dirty="0">
                  <a:solidFill>
                    <a:srgbClr val="000000"/>
                  </a:solidFill>
                </a:rPr>
                <a:t>A withdrawal warning, or</a:t>
              </a:r>
              <a:endParaRPr lang="en-US" altLang="zh-CN" sz="1100" dirty="0">
                <a:solidFill>
                  <a:srgbClr val="000000"/>
                </a:solidFill>
              </a:endParaRPr>
            </a:p>
            <a:p>
              <a:pPr lvl="0" algn="r" defTabSz="913765">
                <a:lnSpc>
                  <a:spcPct val="150000"/>
                </a:lnSpc>
                <a:buSzPct val="25000"/>
                <a:defRPr/>
              </a:pPr>
              <a:r>
                <a:rPr lang="zh-CN" altLang="en-US" sz="1100" dirty="0">
                  <a:solidFill>
                    <a:srgbClr val="000000"/>
                  </a:solidFill>
                </a:rPr>
                <a:t>Disciplinary probation</a:t>
              </a:r>
              <a:endParaRPr lang="en-US" altLang="zh-CN" sz="1100" dirty="0">
                <a:solidFill>
                  <a:srgbClr val="000000"/>
                </a:solidFill>
              </a:endParaRPr>
            </a:p>
          </p:txBody>
        </p:sp>
        <p:sp>
          <p:nvSpPr>
            <p:cNvPr id="35" name="iSļïdé">
              <a:extLst>
                <a:ext uri="{FF2B5EF4-FFF2-40B4-BE49-F238E27FC236}">
                  <a16:creationId xmlns:a16="http://schemas.microsoft.com/office/drawing/2014/main" id="{23B43BAD-7F89-4B54-B8CD-3418022282EE}"/>
                </a:ext>
              </a:extLst>
            </p:cNvPr>
            <p:cNvSpPr txBox="1"/>
            <p:nvPr/>
          </p:nvSpPr>
          <p:spPr>
            <a:xfrm>
              <a:off x="9708066" y="3032707"/>
              <a:ext cx="2146529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r>
                <a:rPr lang="zh-CN" altLang="en-US" sz="1300" b="1" dirty="0">
                  <a:solidFill>
                    <a:schemeClr val="accent3"/>
                  </a:solidFill>
                </a:rPr>
                <a:t>Scholarship Suspended</a:t>
              </a:r>
            </a:p>
          </p:txBody>
        </p:sp>
        <p:sp>
          <p:nvSpPr>
            <p:cNvPr id="36" name="ïŝḷïḓe">
              <a:extLst>
                <a:ext uri="{FF2B5EF4-FFF2-40B4-BE49-F238E27FC236}">
                  <a16:creationId xmlns:a16="http://schemas.microsoft.com/office/drawing/2014/main" id="{E92C5299-6F63-4E65-98DC-6982E9185888}"/>
                </a:ext>
              </a:extLst>
            </p:cNvPr>
            <p:cNvSpPr txBox="1"/>
            <p:nvPr/>
          </p:nvSpPr>
          <p:spPr>
            <a:xfrm>
              <a:off x="9373959" y="3333315"/>
              <a:ext cx="2146529" cy="708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Autofit/>
            </a:bodyPr>
            <a:lstStyle/>
            <a:p>
              <a:pPr lvl="0" defTabSz="913765">
                <a:lnSpc>
                  <a:spcPct val="150000"/>
                </a:lnSpc>
                <a:buSzPct val="25000"/>
                <a:defRPr/>
              </a:pPr>
              <a:r>
                <a:rPr lang="zh-CN" altLang="en-US" sz="900" dirty="0">
                  <a:solidFill>
                    <a:srgbClr val="000000"/>
                  </a:solidFill>
                </a:rPr>
                <a:t>Failed only the current year’s review</a:t>
              </a:r>
              <a:endParaRPr lang="en-US" altLang="zh-CN" sz="900" dirty="0">
                <a:solidFill>
                  <a:srgbClr val="000000"/>
                </a:solidFill>
              </a:endParaRPr>
            </a:p>
            <a:p>
              <a:pPr lvl="0" defTabSz="913765">
                <a:lnSpc>
                  <a:spcPct val="150000"/>
                </a:lnSpc>
                <a:buSzPct val="25000"/>
                <a:defRPr/>
              </a:pPr>
              <a:r>
                <a:rPr kumimoji="0" lang="zh-CN" altLang="en-US" sz="9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Suspended for 1 year; self-funded </a:t>
              </a:r>
              <a:r>
                <a:rPr kumimoji="0" lang="en-US" altLang="zh-CN" sz="9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and</a:t>
              </a:r>
              <a:r>
                <a:rPr kumimoji="0" lang="zh-CN" altLang="en-US" sz="9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</a:t>
              </a:r>
              <a:r>
                <a:rPr kumimoji="0" lang="en-US" altLang="zh-CN" sz="9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can be </a:t>
              </a:r>
              <a:r>
                <a:rPr kumimoji="0" lang="zh-CN" altLang="en-US" sz="9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restored if qualified </a:t>
              </a:r>
              <a:r>
                <a:rPr kumimoji="0" lang="en-US" altLang="zh-CN" sz="90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the next year</a:t>
              </a:r>
              <a:endParaRPr kumimoji="0" lang="de-DE" sz="9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íṧḻíḋe">
              <a:extLst>
                <a:ext uri="{FF2B5EF4-FFF2-40B4-BE49-F238E27FC236}">
                  <a16:creationId xmlns:a16="http://schemas.microsoft.com/office/drawing/2014/main" id="{C4D3D436-9690-4595-915A-7961834510E3}"/>
                </a:ext>
              </a:extLst>
            </p:cNvPr>
            <p:cNvSpPr txBox="1"/>
            <p:nvPr/>
          </p:nvSpPr>
          <p:spPr>
            <a:xfrm>
              <a:off x="8905504" y="4485937"/>
              <a:ext cx="2247672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r>
                <a:rPr lang="zh-CN" altLang="en-US" sz="1300" b="1" dirty="0">
                  <a:solidFill>
                    <a:schemeClr val="accent3"/>
                  </a:solidFill>
                </a:rPr>
                <a:t>Scholarship Cancelled</a:t>
              </a:r>
            </a:p>
          </p:txBody>
        </p:sp>
        <p:sp>
          <p:nvSpPr>
            <p:cNvPr id="38" name="í$ľiḑè">
              <a:extLst>
                <a:ext uri="{FF2B5EF4-FFF2-40B4-BE49-F238E27FC236}">
                  <a16:creationId xmlns:a16="http://schemas.microsoft.com/office/drawing/2014/main" id="{2E3A4A1E-A386-428D-A600-094F7F003707}"/>
                </a:ext>
              </a:extLst>
            </p:cNvPr>
            <p:cNvSpPr txBox="1"/>
            <p:nvPr/>
          </p:nvSpPr>
          <p:spPr>
            <a:xfrm>
              <a:off x="8490904" y="4753968"/>
              <a:ext cx="2508328" cy="67525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 fontScale="92500" lnSpcReduction="20000"/>
            </a:bodyPr>
            <a:lstStyle/>
            <a:p>
              <a:pPr lvl="0" defTabSz="913765">
                <a:lnSpc>
                  <a:spcPct val="150000"/>
                </a:lnSpc>
                <a:buSzPct val="25000"/>
                <a:defRPr/>
              </a:pPr>
              <a:r>
                <a:rPr lang="en-US" altLang="zh-CN" sz="1100" dirty="0">
                  <a:solidFill>
                    <a:srgbClr val="000000"/>
                  </a:solidFill>
                </a:rPr>
                <a:t>W</a:t>
              </a:r>
              <a:r>
                <a:rPr lang="zh-CN" altLang="en-US" sz="1100" dirty="0">
                  <a:solidFill>
                    <a:srgbClr val="000000"/>
                  </a:solidFill>
                </a:rPr>
                <a:t>ithdrawn or expelled, or</a:t>
              </a:r>
            </a:p>
            <a:p>
              <a:pPr lvl="0" defTabSz="913765">
                <a:lnSpc>
                  <a:spcPct val="150000"/>
                </a:lnSpc>
                <a:buSzPct val="25000"/>
                <a:defRPr/>
              </a:pPr>
              <a:r>
                <a:rPr lang="en-US" altLang="zh-CN" sz="1100" dirty="0">
                  <a:solidFill>
                    <a:srgbClr val="000000"/>
                  </a:solidFill>
                </a:rPr>
                <a:t>t</a:t>
              </a:r>
              <a:r>
                <a:rPr lang="zh-CN" altLang="en-US" sz="1100" dirty="0">
                  <a:solidFill>
                    <a:srgbClr val="000000"/>
                  </a:solidFill>
                </a:rPr>
                <a:t>wo failed annual reviews in total, or</a:t>
              </a:r>
            </a:p>
            <a:p>
              <a:pPr lvl="0" defTabSz="913765">
                <a:lnSpc>
                  <a:spcPct val="150000"/>
                </a:lnSpc>
                <a:buSzPct val="25000"/>
                <a:defRPr/>
              </a:pPr>
              <a:r>
                <a:rPr lang="en-US" altLang="zh-CN" sz="1100" dirty="0">
                  <a:solidFill>
                    <a:srgbClr val="000000"/>
                  </a:solidFill>
                </a:rPr>
                <a:t>n</a:t>
              </a:r>
              <a:r>
                <a:rPr lang="zh-CN" altLang="en-US" sz="1100" dirty="0">
                  <a:solidFill>
                    <a:srgbClr val="000000"/>
                  </a:solidFill>
                </a:rPr>
                <a:t>on-participation without justified reason</a:t>
              </a:r>
              <a:endParaRPr lang="de-DE" altLang="zh-CN" sz="11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9" name="iṡľiḍé">
            <a:extLst>
              <a:ext uri="{FF2B5EF4-FFF2-40B4-BE49-F238E27FC236}">
                <a16:creationId xmlns:a16="http://schemas.microsoft.com/office/drawing/2014/main" id="{E74B5097-E63C-4F6F-B1B9-57F84980B618}"/>
              </a:ext>
            </a:extLst>
          </p:cNvPr>
          <p:cNvSpPr txBox="1"/>
          <p:nvPr/>
        </p:nvSpPr>
        <p:spPr>
          <a:xfrm>
            <a:off x="1671467" y="1889564"/>
            <a:ext cx="2211422" cy="82488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/>
          <a:p>
            <a:pPr lvl="0" defTabSz="913765">
              <a:lnSpc>
                <a:spcPct val="150000"/>
              </a:lnSpc>
              <a:buSzPct val="25000"/>
              <a:defRPr/>
            </a:pPr>
            <a:r>
              <a:rPr lang="zh-CN" altLang="en-US" sz="1100" dirty="0">
                <a:solidFill>
                  <a:srgbClr val="000000"/>
                </a:solidFill>
              </a:rPr>
              <a:t>Total score of 60 or above</a:t>
            </a:r>
            <a:br>
              <a:rPr lang="en-US" altLang="zh-CN" sz="1100" dirty="0">
                <a:solidFill>
                  <a:srgbClr val="000000"/>
                </a:solidFill>
              </a:rPr>
            </a:br>
            <a:r>
              <a:rPr lang="zh-CN" altLang="en-US" sz="1100" dirty="0">
                <a:solidFill>
                  <a:srgbClr val="000000"/>
                </a:solidFill>
              </a:rPr>
              <a:t>No withdrawal warning</a:t>
            </a:r>
            <a:br>
              <a:rPr lang="en-US" altLang="zh-CN" sz="1100" dirty="0">
                <a:solidFill>
                  <a:srgbClr val="000000"/>
                </a:solidFill>
              </a:rPr>
            </a:br>
            <a:r>
              <a:rPr lang="zh-CN" altLang="en-US" sz="1100" dirty="0">
                <a:solidFill>
                  <a:srgbClr val="000000"/>
                </a:solidFill>
              </a:rPr>
              <a:t>No disciplinary probation</a:t>
            </a:r>
            <a:endParaRPr lang="de-DE" altLang="zh-CN" sz="1100" dirty="0">
              <a:solidFill>
                <a:srgbClr val="000000"/>
              </a:solidFill>
            </a:endParaRPr>
          </a:p>
        </p:txBody>
      </p:sp>
      <p:sp>
        <p:nvSpPr>
          <p:cNvPr id="41" name="右箭头 40"/>
          <p:cNvSpPr/>
          <p:nvPr/>
        </p:nvSpPr>
        <p:spPr>
          <a:xfrm>
            <a:off x="9273986" y="3200263"/>
            <a:ext cx="351004" cy="45719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右箭头 41"/>
          <p:cNvSpPr/>
          <p:nvPr/>
        </p:nvSpPr>
        <p:spPr>
          <a:xfrm>
            <a:off x="615218" y="3372009"/>
            <a:ext cx="350556" cy="4571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右箭头 42"/>
          <p:cNvSpPr/>
          <p:nvPr/>
        </p:nvSpPr>
        <p:spPr>
          <a:xfrm>
            <a:off x="1379770" y="4624252"/>
            <a:ext cx="350556" cy="5984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右箭头 43"/>
          <p:cNvSpPr/>
          <p:nvPr/>
        </p:nvSpPr>
        <p:spPr>
          <a:xfrm>
            <a:off x="8409562" y="4654174"/>
            <a:ext cx="351004" cy="45719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ïŝḷïḓe">
            <a:extLst>
              <a:ext uri="{FF2B5EF4-FFF2-40B4-BE49-F238E27FC236}">
                <a16:creationId xmlns:a16="http://schemas.microsoft.com/office/drawing/2014/main" id="{E92C5299-6F63-4E65-98DC-6982E9185888}"/>
              </a:ext>
            </a:extLst>
          </p:cNvPr>
          <p:cNvSpPr txBox="1"/>
          <p:nvPr/>
        </p:nvSpPr>
        <p:spPr>
          <a:xfrm>
            <a:off x="1076300" y="3442608"/>
            <a:ext cx="2146529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/>
          <a:p>
            <a:pPr lvl="0" defTabSz="913765">
              <a:lnSpc>
                <a:spcPct val="150000"/>
              </a:lnSpc>
              <a:buSzPct val="25000"/>
              <a:defRPr/>
            </a:pPr>
            <a:r>
              <a:rPr lang="zh-CN" altLang="en-US" sz="1000" dirty="0">
                <a:solidFill>
                  <a:srgbClr val="000000"/>
                </a:solidFill>
              </a:rPr>
              <a:t>Qualified in </a:t>
            </a:r>
            <a:r>
              <a:rPr lang="en-US" altLang="zh-CN" sz="1000" dirty="0">
                <a:solidFill>
                  <a:srgbClr val="000000"/>
                </a:solidFill>
              </a:rPr>
              <a:t>current</a:t>
            </a:r>
            <a:r>
              <a:rPr lang="zh-CN" altLang="en-US" sz="1000" dirty="0">
                <a:solidFill>
                  <a:srgbClr val="000000"/>
                </a:solidFill>
              </a:rPr>
              <a:t> and all previous annual reviews</a:t>
            </a:r>
            <a:endParaRPr kumimoji="0" lang="de-DE" sz="10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750277" y="2984083"/>
            <a:ext cx="10656277" cy="0"/>
          </a:xfrm>
          <a:prstGeom prst="line">
            <a:avLst/>
          </a:prstGeom>
          <a:ln w="38100">
            <a:solidFill>
              <a:schemeClr val="accent1">
                <a:alpha val="54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586082" y="5760369"/>
            <a:ext cx="9018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dirty="0"/>
              <a:t>Note: Students whose Category A Shanghai Municipal Government Scholarship was downgraded to Category B may regain Category A status with priority if rated Excellent in the next annual review.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1651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Annual Review Results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50" y="1597525"/>
            <a:ext cx="6950988" cy="329867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36316" y="2923694"/>
            <a:ext cx="28297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/>
              <a:t>The secretariat of the University International Student </a:t>
            </a:r>
            <a:r>
              <a:rPr lang="en-US" altLang="zh-CN" sz="1100" dirty="0"/>
              <a:t>Affairs</a:t>
            </a:r>
            <a:r>
              <a:rPr lang="zh-CN" altLang="en-US" sz="1100" dirty="0"/>
              <a:t> Leading Group notifies relevant </a:t>
            </a:r>
            <a:r>
              <a:rPr lang="en-US" altLang="zh-CN" sz="1100" dirty="0"/>
              <a:t>department/institution</a:t>
            </a:r>
            <a:r>
              <a:rPr lang="zh-CN" altLang="en-US" sz="1100" dirty="0"/>
              <a:t> of the annual review results (changes </a:t>
            </a:r>
            <a:r>
              <a:rPr lang="en-US" altLang="zh-CN" sz="1100" dirty="0"/>
              <a:t>of </a:t>
            </a:r>
            <a:r>
              <a:rPr lang="zh-CN" altLang="en-US" sz="1100" dirty="0"/>
              <a:t>tuition fee)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8877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914182-1803-4084-AD9F-E97B2FEF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dk1">
                    <a:lumMod val="100000"/>
                  </a:schemeClr>
                </a:solidFill>
              </a:rPr>
              <a:t>Review Content and Detailed Rules for Quantitative Scoring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99CC02-AEFA-4AFB-B86E-6480A990B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5" name="21083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A4B1B97B-65F8-4C15-851F-1BE64CC1DCC4}"/>
              </a:ext>
            </a:extLst>
          </p:cNvPr>
          <p:cNvGrpSpPr>
            <a:grpSpLocks noChangeAspect="1"/>
          </p:cNvGrpSpPr>
          <p:nvPr/>
        </p:nvGrpSpPr>
        <p:grpSpPr>
          <a:xfrm>
            <a:off x="472345" y="1894927"/>
            <a:ext cx="11048141" cy="4345536"/>
            <a:chOff x="669925" y="1610072"/>
            <a:chExt cx="10848978" cy="4267200"/>
          </a:xfrm>
        </p:grpSpPr>
        <p:sp>
          <p:nvSpPr>
            <p:cNvPr id="6" name="ïṩḻidè">
              <a:extLst>
                <a:ext uri="{FF2B5EF4-FFF2-40B4-BE49-F238E27FC236}">
                  <a16:creationId xmlns:a16="http://schemas.microsoft.com/office/drawing/2014/main" id="{7541F916-436F-4D7B-AAA3-43516457810F}"/>
                </a:ext>
              </a:extLst>
            </p:cNvPr>
            <p:cNvSpPr/>
            <p:nvPr/>
          </p:nvSpPr>
          <p:spPr bwMode="auto">
            <a:xfrm>
              <a:off x="8040216" y="5085184"/>
              <a:ext cx="3441700" cy="288033"/>
            </a:xfrm>
            <a:custGeom>
              <a:avLst/>
              <a:gdLst>
                <a:gd name="T0" fmla="*/ 1215 w 1215"/>
                <a:gd name="T1" fmla="*/ 88 h 88"/>
                <a:gd name="T2" fmla="*/ 52 w 1215"/>
                <a:gd name="T3" fmla="*/ 88 h 88"/>
                <a:gd name="T4" fmla="*/ 0 w 1215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5" h="88">
                  <a:moveTo>
                    <a:pt x="1215" y="88"/>
                  </a:moveTo>
                  <a:lnTo>
                    <a:pt x="52" y="88"/>
                  </a:lnTo>
                  <a:lnTo>
                    <a:pt x="0" y="0"/>
                  </a:lnTo>
                </a:path>
              </a:pathLst>
            </a:custGeom>
            <a:noFill/>
            <a:ln w="3175" cap="flat">
              <a:solidFill>
                <a:schemeClr val="tx1">
                  <a:lumMod val="85000"/>
                  <a:lumOff val="1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" name="ï$ḻîdè">
              <a:extLst>
                <a:ext uri="{FF2B5EF4-FFF2-40B4-BE49-F238E27FC236}">
                  <a16:creationId xmlns:a16="http://schemas.microsoft.com/office/drawing/2014/main" id="{DC14F473-B498-478A-BFB2-5EC043471AF3}"/>
                </a:ext>
              </a:extLst>
            </p:cNvPr>
            <p:cNvSpPr/>
            <p:nvPr/>
          </p:nvSpPr>
          <p:spPr bwMode="auto">
            <a:xfrm flipV="1">
              <a:off x="8040217" y="2204863"/>
              <a:ext cx="3441700" cy="288033"/>
            </a:xfrm>
            <a:custGeom>
              <a:avLst/>
              <a:gdLst>
                <a:gd name="T0" fmla="*/ 1215 w 1215"/>
                <a:gd name="T1" fmla="*/ 88 h 88"/>
                <a:gd name="T2" fmla="*/ 52 w 1215"/>
                <a:gd name="T3" fmla="*/ 88 h 88"/>
                <a:gd name="T4" fmla="*/ 0 w 1215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5" h="88">
                  <a:moveTo>
                    <a:pt x="1215" y="88"/>
                  </a:moveTo>
                  <a:lnTo>
                    <a:pt x="52" y="88"/>
                  </a:lnTo>
                  <a:lnTo>
                    <a:pt x="0" y="0"/>
                  </a:lnTo>
                </a:path>
              </a:pathLst>
            </a:custGeom>
            <a:noFill/>
            <a:ln w="3175" cap="flat">
              <a:solidFill>
                <a:schemeClr val="tx1">
                  <a:lumMod val="85000"/>
                  <a:lumOff val="1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/>
            </a:p>
          </p:txBody>
        </p:sp>
        <p:sp>
          <p:nvSpPr>
            <p:cNvPr id="8" name="ïŝḷiḑè">
              <a:extLst>
                <a:ext uri="{FF2B5EF4-FFF2-40B4-BE49-F238E27FC236}">
                  <a16:creationId xmlns:a16="http://schemas.microsoft.com/office/drawing/2014/main" id="{5300D9A5-E4BB-4FA1-A1A6-E4167D041648}"/>
                </a:ext>
              </a:extLst>
            </p:cNvPr>
            <p:cNvSpPr/>
            <p:nvPr/>
          </p:nvSpPr>
          <p:spPr bwMode="auto">
            <a:xfrm flipH="1" flipV="1">
              <a:off x="741933" y="2204863"/>
              <a:ext cx="3481859" cy="288033"/>
            </a:xfrm>
            <a:custGeom>
              <a:avLst/>
              <a:gdLst>
                <a:gd name="T0" fmla="*/ 1215 w 1215"/>
                <a:gd name="T1" fmla="*/ 88 h 88"/>
                <a:gd name="T2" fmla="*/ 52 w 1215"/>
                <a:gd name="T3" fmla="*/ 88 h 88"/>
                <a:gd name="T4" fmla="*/ 0 w 1215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5" h="88">
                  <a:moveTo>
                    <a:pt x="1215" y="88"/>
                  </a:moveTo>
                  <a:lnTo>
                    <a:pt x="52" y="88"/>
                  </a:lnTo>
                  <a:lnTo>
                    <a:pt x="0" y="0"/>
                  </a:lnTo>
                </a:path>
              </a:pathLst>
            </a:custGeom>
            <a:noFill/>
            <a:ln w="3175" cap="flat">
              <a:solidFill>
                <a:schemeClr val="tx1">
                  <a:lumMod val="85000"/>
                  <a:lumOff val="1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iŝlîḑé">
              <a:extLst>
                <a:ext uri="{FF2B5EF4-FFF2-40B4-BE49-F238E27FC236}">
                  <a16:creationId xmlns:a16="http://schemas.microsoft.com/office/drawing/2014/main" id="{E0FEDFBE-7AA2-435D-AA93-55A754C20982}"/>
                </a:ext>
              </a:extLst>
            </p:cNvPr>
            <p:cNvSpPr/>
            <p:nvPr/>
          </p:nvSpPr>
          <p:spPr bwMode="auto">
            <a:xfrm flipH="1">
              <a:off x="669925" y="5085185"/>
              <a:ext cx="3481859" cy="288033"/>
            </a:xfrm>
            <a:custGeom>
              <a:avLst/>
              <a:gdLst>
                <a:gd name="T0" fmla="*/ 1215 w 1215"/>
                <a:gd name="T1" fmla="*/ 88 h 88"/>
                <a:gd name="T2" fmla="*/ 52 w 1215"/>
                <a:gd name="T3" fmla="*/ 88 h 88"/>
                <a:gd name="T4" fmla="*/ 0 w 1215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5" h="88">
                  <a:moveTo>
                    <a:pt x="1215" y="88"/>
                  </a:moveTo>
                  <a:lnTo>
                    <a:pt x="52" y="88"/>
                  </a:lnTo>
                  <a:lnTo>
                    <a:pt x="0" y="0"/>
                  </a:lnTo>
                </a:path>
              </a:pathLst>
            </a:custGeom>
            <a:noFill/>
            <a:ln w="3175" cap="flat">
              <a:solidFill>
                <a:schemeClr val="tx1">
                  <a:lumMod val="85000"/>
                  <a:lumOff val="15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r>
                <a:rPr lang="en-US" dirty="0"/>
                <a:t> </a:t>
              </a:r>
            </a:p>
          </p:txBody>
        </p:sp>
        <p:sp>
          <p:nvSpPr>
            <p:cNvPr id="10" name="îṣ1íḋé">
              <a:extLst>
                <a:ext uri="{FF2B5EF4-FFF2-40B4-BE49-F238E27FC236}">
                  <a16:creationId xmlns:a16="http://schemas.microsoft.com/office/drawing/2014/main" id="{969CF26E-E96B-4AA0-A205-A3B09C09E618}"/>
                </a:ext>
              </a:extLst>
            </p:cNvPr>
            <p:cNvSpPr/>
            <p:nvPr/>
          </p:nvSpPr>
          <p:spPr bwMode="auto">
            <a:xfrm>
              <a:off x="4030191" y="1610072"/>
              <a:ext cx="4267200" cy="4267200"/>
            </a:xfrm>
            <a:custGeom>
              <a:avLst/>
              <a:gdLst>
                <a:gd name="T0" fmla="*/ 672 w 1344"/>
                <a:gd name="T1" fmla="*/ 1344 h 1344"/>
                <a:gd name="T2" fmla="*/ 0 w 1344"/>
                <a:gd name="T3" fmla="*/ 672 h 1344"/>
                <a:gd name="T4" fmla="*/ 672 w 1344"/>
                <a:gd name="T5" fmla="*/ 0 h 1344"/>
                <a:gd name="T6" fmla="*/ 1344 w 1344"/>
                <a:gd name="T7" fmla="*/ 672 h 1344"/>
                <a:gd name="T8" fmla="*/ 672 w 1344"/>
                <a:gd name="T9" fmla="*/ 1344 h 1344"/>
                <a:gd name="T10" fmla="*/ 672 w 1344"/>
                <a:gd name="T11" fmla="*/ 40 h 1344"/>
                <a:gd name="T12" fmla="*/ 40 w 1344"/>
                <a:gd name="T13" fmla="*/ 672 h 1344"/>
                <a:gd name="T14" fmla="*/ 672 w 1344"/>
                <a:gd name="T15" fmla="*/ 1304 h 1344"/>
                <a:gd name="T16" fmla="*/ 1304 w 1344"/>
                <a:gd name="T17" fmla="*/ 672 h 1344"/>
                <a:gd name="T18" fmla="*/ 672 w 1344"/>
                <a:gd name="T19" fmla="*/ 40 h 1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4" h="1344">
                  <a:moveTo>
                    <a:pt x="672" y="1344"/>
                  </a:moveTo>
                  <a:cubicBezTo>
                    <a:pt x="301" y="1344"/>
                    <a:pt x="0" y="1042"/>
                    <a:pt x="0" y="672"/>
                  </a:cubicBezTo>
                  <a:cubicBezTo>
                    <a:pt x="0" y="301"/>
                    <a:pt x="301" y="0"/>
                    <a:pt x="672" y="0"/>
                  </a:cubicBezTo>
                  <a:cubicBezTo>
                    <a:pt x="1043" y="0"/>
                    <a:pt x="1344" y="301"/>
                    <a:pt x="1344" y="672"/>
                  </a:cubicBezTo>
                  <a:cubicBezTo>
                    <a:pt x="1344" y="1042"/>
                    <a:pt x="1043" y="1344"/>
                    <a:pt x="672" y="1344"/>
                  </a:cubicBezTo>
                  <a:close/>
                  <a:moveTo>
                    <a:pt x="672" y="40"/>
                  </a:moveTo>
                  <a:cubicBezTo>
                    <a:pt x="324" y="40"/>
                    <a:pt x="40" y="323"/>
                    <a:pt x="40" y="672"/>
                  </a:cubicBezTo>
                  <a:cubicBezTo>
                    <a:pt x="40" y="1020"/>
                    <a:pt x="324" y="1304"/>
                    <a:pt x="672" y="1304"/>
                  </a:cubicBezTo>
                  <a:cubicBezTo>
                    <a:pt x="1020" y="1304"/>
                    <a:pt x="1304" y="1020"/>
                    <a:pt x="1304" y="672"/>
                  </a:cubicBezTo>
                  <a:cubicBezTo>
                    <a:pt x="1304" y="323"/>
                    <a:pt x="1020" y="40"/>
                    <a:pt x="672" y="4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îšlíḍé">
              <a:extLst>
                <a:ext uri="{FF2B5EF4-FFF2-40B4-BE49-F238E27FC236}">
                  <a16:creationId xmlns:a16="http://schemas.microsoft.com/office/drawing/2014/main" id="{42E3448C-9DEB-4CDF-B2B1-154B50515A41}"/>
                </a:ext>
              </a:extLst>
            </p:cNvPr>
            <p:cNvSpPr/>
            <p:nvPr/>
          </p:nvSpPr>
          <p:spPr bwMode="auto">
            <a:xfrm>
              <a:off x="4858866" y="2438747"/>
              <a:ext cx="2609850" cy="2609850"/>
            </a:xfrm>
            <a:custGeom>
              <a:avLst/>
              <a:gdLst>
                <a:gd name="T0" fmla="*/ 411 w 822"/>
                <a:gd name="T1" fmla="*/ 822 h 822"/>
                <a:gd name="T2" fmla="*/ 0 w 822"/>
                <a:gd name="T3" fmla="*/ 411 h 822"/>
                <a:gd name="T4" fmla="*/ 411 w 822"/>
                <a:gd name="T5" fmla="*/ 0 h 822"/>
                <a:gd name="T6" fmla="*/ 822 w 822"/>
                <a:gd name="T7" fmla="*/ 411 h 822"/>
                <a:gd name="T8" fmla="*/ 411 w 822"/>
                <a:gd name="T9" fmla="*/ 822 h 822"/>
                <a:gd name="T10" fmla="*/ 411 w 822"/>
                <a:gd name="T11" fmla="*/ 40 h 822"/>
                <a:gd name="T12" fmla="*/ 40 w 822"/>
                <a:gd name="T13" fmla="*/ 411 h 822"/>
                <a:gd name="T14" fmla="*/ 411 w 822"/>
                <a:gd name="T15" fmla="*/ 782 h 822"/>
                <a:gd name="T16" fmla="*/ 782 w 822"/>
                <a:gd name="T17" fmla="*/ 411 h 822"/>
                <a:gd name="T18" fmla="*/ 411 w 822"/>
                <a:gd name="T19" fmla="*/ 40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2" h="822">
                  <a:moveTo>
                    <a:pt x="411" y="822"/>
                  </a:moveTo>
                  <a:cubicBezTo>
                    <a:pt x="184" y="822"/>
                    <a:pt x="0" y="638"/>
                    <a:pt x="0" y="411"/>
                  </a:cubicBezTo>
                  <a:cubicBezTo>
                    <a:pt x="0" y="184"/>
                    <a:pt x="184" y="0"/>
                    <a:pt x="411" y="0"/>
                  </a:cubicBezTo>
                  <a:cubicBezTo>
                    <a:pt x="638" y="0"/>
                    <a:pt x="822" y="184"/>
                    <a:pt x="822" y="411"/>
                  </a:cubicBezTo>
                  <a:cubicBezTo>
                    <a:pt x="822" y="638"/>
                    <a:pt x="638" y="822"/>
                    <a:pt x="411" y="822"/>
                  </a:cubicBezTo>
                  <a:close/>
                  <a:moveTo>
                    <a:pt x="411" y="40"/>
                  </a:moveTo>
                  <a:cubicBezTo>
                    <a:pt x="206" y="40"/>
                    <a:pt x="40" y="206"/>
                    <a:pt x="40" y="411"/>
                  </a:cubicBezTo>
                  <a:cubicBezTo>
                    <a:pt x="40" y="616"/>
                    <a:pt x="206" y="782"/>
                    <a:pt x="411" y="782"/>
                  </a:cubicBezTo>
                  <a:cubicBezTo>
                    <a:pt x="616" y="782"/>
                    <a:pt x="782" y="616"/>
                    <a:pt x="782" y="411"/>
                  </a:cubicBezTo>
                  <a:cubicBezTo>
                    <a:pt x="782" y="206"/>
                    <a:pt x="616" y="40"/>
                    <a:pt x="411" y="40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ísḷídè">
              <a:extLst>
                <a:ext uri="{FF2B5EF4-FFF2-40B4-BE49-F238E27FC236}">
                  <a16:creationId xmlns:a16="http://schemas.microsoft.com/office/drawing/2014/main" id="{5E07A2C0-88CB-4F80-BFCD-E0834261638D}"/>
                </a:ext>
              </a:extLst>
            </p:cNvPr>
            <p:cNvSpPr/>
            <p:nvPr/>
          </p:nvSpPr>
          <p:spPr bwMode="auto">
            <a:xfrm>
              <a:off x="4442941" y="2022822"/>
              <a:ext cx="3441700" cy="3438525"/>
            </a:xfrm>
            <a:custGeom>
              <a:avLst/>
              <a:gdLst>
                <a:gd name="T0" fmla="*/ 542 w 1084"/>
                <a:gd name="T1" fmla="*/ 1083 h 1083"/>
                <a:gd name="T2" fmla="*/ 0 w 1084"/>
                <a:gd name="T3" fmla="*/ 542 h 1083"/>
                <a:gd name="T4" fmla="*/ 542 w 1084"/>
                <a:gd name="T5" fmla="*/ 0 h 1083"/>
                <a:gd name="T6" fmla="*/ 1084 w 1084"/>
                <a:gd name="T7" fmla="*/ 542 h 1083"/>
                <a:gd name="T8" fmla="*/ 542 w 1084"/>
                <a:gd name="T9" fmla="*/ 1083 h 1083"/>
                <a:gd name="T10" fmla="*/ 542 w 1084"/>
                <a:gd name="T11" fmla="*/ 40 h 1083"/>
                <a:gd name="T12" fmla="*/ 40 w 1084"/>
                <a:gd name="T13" fmla="*/ 542 h 1083"/>
                <a:gd name="T14" fmla="*/ 542 w 1084"/>
                <a:gd name="T15" fmla="*/ 1043 h 1083"/>
                <a:gd name="T16" fmla="*/ 1044 w 1084"/>
                <a:gd name="T17" fmla="*/ 542 h 1083"/>
                <a:gd name="T18" fmla="*/ 542 w 1084"/>
                <a:gd name="T19" fmla="*/ 40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4" h="1083">
                  <a:moveTo>
                    <a:pt x="542" y="1083"/>
                  </a:moveTo>
                  <a:cubicBezTo>
                    <a:pt x="243" y="1083"/>
                    <a:pt x="0" y="841"/>
                    <a:pt x="0" y="542"/>
                  </a:cubicBezTo>
                  <a:cubicBezTo>
                    <a:pt x="0" y="243"/>
                    <a:pt x="243" y="0"/>
                    <a:pt x="542" y="0"/>
                  </a:cubicBezTo>
                  <a:cubicBezTo>
                    <a:pt x="841" y="0"/>
                    <a:pt x="1084" y="243"/>
                    <a:pt x="1084" y="542"/>
                  </a:cubicBezTo>
                  <a:cubicBezTo>
                    <a:pt x="1084" y="841"/>
                    <a:pt x="841" y="1083"/>
                    <a:pt x="542" y="1083"/>
                  </a:cubicBezTo>
                  <a:close/>
                  <a:moveTo>
                    <a:pt x="542" y="40"/>
                  </a:moveTo>
                  <a:cubicBezTo>
                    <a:pt x="265" y="40"/>
                    <a:pt x="40" y="265"/>
                    <a:pt x="40" y="542"/>
                  </a:cubicBezTo>
                  <a:cubicBezTo>
                    <a:pt x="40" y="818"/>
                    <a:pt x="265" y="1043"/>
                    <a:pt x="542" y="1043"/>
                  </a:cubicBezTo>
                  <a:cubicBezTo>
                    <a:pt x="819" y="1043"/>
                    <a:pt x="1044" y="818"/>
                    <a:pt x="1044" y="542"/>
                  </a:cubicBezTo>
                  <a:cubicBezTo>
                    <a:pt x="1044" y="265"/>
                    <a:pt x="819" y="40"/>
                    <a:pt x="542" y="4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îŝľïde">
              <a:extLst>
                <a:ext uri="{FF2B5EF4-FFF2-40B4-BE49-F238E27FC236}">
                  <a16:creationId xmlns:a16="http://schemas.microsoft.com/office/drawing/2014/main" id="{BDFFA7B3-1435-419B-98BE-E54341927C48}"/>
                </a:ext>
              </a:extLst>
            </p:cNvPr>
            <p:cNvSpPr txBox="1"/>
            <p:nvPr/>
          </p:nvSpPr>
          <p:spPr>
            <a:xfrm>
              <a:off x="5532797" y="3262643"/>
              <a:ext cx="47645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30</a:t>
              </a:r>
            </a:p>
          </p:txBody>
        </p:sp>
        <p:sp>
          <p:nvSpPr>
            <p:cNvPr id="14" name="iṧľîdé">
              <a:extLst>
                <a:ext uri="{FF2B5EF4-FFF2-40B4-BE49-F238E27FC236}">
                  <a16:creationId xmlns:a16="http://schemas.microsoft.com/office/drawing/2014/main" id="{8B38FA7D-A084-45FE-B9BD-584958E77850}"/>
                </a:ext>
              </a:extLst>
            </p:cNvPr>
            <p:cNvSpPr/>
            <p:nvPr/>
          </p:nvSpPr>
          <p:spPr bwMode="auto">
            <a:xfrm>
              <a:off x="4158439" y="2132856"/>
              <a:ext cx="1913928" cy="1611878"/>
            </a:xfrm>
            <a:custGeom>
              <a:avLst/>
              <a:gdLst>
                <a:gd name="T0" fmla="*/ 663 w 678"/>
                <a:gd name="T1" fmla="*/ 379 h 571"/>
                <a:gd name="T2" fmla="*/ 586 w 678"/>
                <a:gd name="T3" fmla="*/ 334 h 571"/>
                <a:gd name="T4" fmla="*/ 556 w 678"/>
                <a:gd name="T5" fmla="*/ 334 h 571"/>
                <a:gd name="T6" fmla="*/ 504 w 678"/>
                <a:gd name="T7" fmla="*/ 364 h 571"/>
                <a:gd name="T8" fmla="*/ 474 w 678"/>
                <a:gd name="T9" fmla="*/ 364 h 571"/>
                <a:gd name="T10" fmla="*/ 454 w 678"/>
                <a:gd name="T11" fmla="*/ 352 h 571"/>
                <a:gd name="T12" fmla="*/ 439 w 678"/>
                <a:gd name="T13" fmla="*/ 326 h 571"/>
                <a:gd name="T14" fmla="*/ 439 w 678"/>
                <a:gd name="T15" fmla="*/ 150 h 571"/>
                <a:gd name="T16" fmla="*/ 414 w 678"/>
                <a:gd name="T17" fmla="*/ 106 h 571"/>
                <a:gd name="T18" fmla="*/ 244 w 678"/>
                <a:gd name="T19" fmla="*/ 9 h 571"/>
                <a:gd name="T20" fmla="*/ 194 w 678"/>
                <a:gd name="T21" fmla="*/ 9 h 571"/>
                <a:gd name="T22" fmla="*/ 25 w 678"/>
                <a:gd name="T23" fmla="*/ 106 h 571"/>
                <a:gd name="T24" fmla="*/ 0 w 678"/>
                <a:gd name="T25" fmla="*/ 150 h 571"/>
                <a:gd name="T26" fmla="*/ 0 w 678"/>
                <a:gd name="T27" fmla="*/ 345 h 571"/>
                <a:gd name="T28" fmla="*/ 25 w 678"/>
                <a:gd name="T29" fmla="*/ 388 h 571"/>
                <a:gd name="T30" fmla="*/ 194 w 678"/>
                <a:gd name="T31" fmla="*/ 486 h 571"/>
                <a:gd name="T32" fmla="*/ 244 w 678"/>
                <a:gd name="T33" fmla="*/ 486 h 571"/>
                <a:gd name="T34" fmla="*/ 397 w 678"/>
                <a:gd name="T35" fmla="*/ 398 h 571"/>
                <a:gd name="T36" fmla="*/ 427 w 678"/>
                <a:gd name="T37" fmla="*/ 398 h 571"/>
                <a:gd name="T38" fmla="*/ 448 w 678"/>
                <a:gd name="T39" fmla="*/ 410 h 571"/>
                <a:gd name="T40" fmla="*/ 463 w 678"/>
                <a:gd name="T41" fmla="*/ 436 h 571"/>
                <a:gd name="T42" fmla="*/ 463 w 678"/>
                <a:gd name="T43" fmla="*/ 495 h 571"/>
                <a:gd name="T44" fmla="*/ 478 w 678"/>
                <a:gd name="T45" fmla="*/ 521 h 571"/>
                <a:gd name="T46" fmla="*/ 556 w 678"/>
                <a:gd name="T47" fmla="*/ 566 h 571"/>
                <a:gd name="T48" fmla="*/ 586 w 678"/>
                <a:gd name="T49" fmla="*/ 566 h 571"/>
                <a:gd name="T50" fmla="*/ 663 w 678"/>
                <a:gd name="T51" fmla="*/ 521 h 571"/>
                <a:gd name="T52" fmla="*/ 678 w 678"/>
                <a:gd name="T53" fmla="*/ 495 h 571"/>
                <a:gd name="T54" fmla="*/ 678 w 678"/>
                <a:gd name="T55" fmla="*/ 405 h 571"/>
                <a:gd name="T56" fmla="*/ 663 w 678"/>
                <a:gd name="T57" fmla="*/ 379 h 571"/>
                <a:gd name="T58" fmla="*/ 571 w 678"/>
                <a:gd name="T59" fmla="*/ 514 h 571"/>
                <a:gd name="T60" fmla="*/ 506 w 678"/>
                <a:gd name="T61" fmla="*/ 450 h 571"/>
                <a:gd name="T62" fmla="*/ 571 w 678"/>
                <a:gd name="T63" fmla="*/ 386 h 571"/>
                <a:gd name="T64" fmla="*/ 635 w 678"/>
                <a:gd name="T65" fmla="*/ 450 h 571"/>
                <a:gd name="T66" fmla="*/ 571 w 678"/>
                <a:gd name="T67" fmla="*/ 514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8" h="571">
                  <a:moveTo>
                    <a:pt x="663" y="379"/>
                  </a:moveTo>
                  <a:cubicBezTo>
                    <a:pt x="586" y="334"/>
                    <a:pt x="586" y="334"/>
                    <a:pt x="586" y="334"/>
                  </a:cubicBezTo>
                  <a:cubicBezTo>
                    <a:pt x="576" y="329"/>
                    <a:pt x="565" y="329"/>
                    <a:pt x="556" y="334"/>
                  </a:cubicBezTo>
                  <a:cubicBezTo>
                    <a:pt x="504" y="364"/>
                    <a:pt x="504" y="364"/>
                    <a:pt x="504" y="364"/>
                  </a:cubicBezTo>
                  <a:cubicBezTo>
                    <a:pt x="495" y="369"/>
                    <a:pt x="483" y="369"/>
                    <a:pt x="474" y="364"/>
                  </a:cubicBezTo>
                  <a:cubicBezTo>
                    <a:pt x="454" y="352"/>
                    <a:pt x="454" y="352"/>
                    <a:pt x="454" y="352"/>
                  </a:cubicBezTo>
                  <a:cubicBezTo>
                    <a:pt x="444" y="346"/>
                    <a:pt x="439" y="337"/>
                    <a:pt x="439" y="326"/>
                  </a:cubicBezTo>
                  <a:cubicBezTo>
                    <a:pt x="439" y="150"/>
                    <a:pt x="439" y="150"/>
                    <a:pt x="439" y="150"/>
                  </a:cubicBezTo>
                  <a:cubicBezTo>
                    <a:pt x="439" y="132"/>
                    <a:pt x="429" y="115"/>
                    <a:pt x="414" y="106"/>
                  </a:cubicBezTo>
                  <a:cubicBezTo>
                    <a:pt x="244" y="9"/>
                    <a:pt x="244" y="9"/>
                    <a:pt x="244" y="9"/>
                  </a:cubicBezTo>
                  <a:cubicBezTo>
                    <a:pt x="229" y="0"/>
                    <a:pt x="210" y="0"/>
                    <a:pt x="194" y="9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10" y="115"/>
                    <a:pt x="0" y="132"/>
                    <a:pt x="0" y="150"/>
                  </a:cubicBezTo>
                  <a:cubicBezTo>
                    <a:pt x="0" y="345"/>
                    <a:pt x="0" y="345"/>
                    <a:pt x="0" y="345"/>
                  </a:cubicBezTo>
                  <a:cubicBezTo>
                    <a:pt x="0" y="363"/>
                    <a:pt x="10" y="379"/>
                    <a:pt x="25" y="388"/>
                  </a:cubicBezTo>
                  <a:cubicBezTo>
                    <a:pt x="194" y="486"/>
                    <a:pt x="194" y="486"/>
                    <a:pt x="194" y="486"/>
                  </a:cubicBezTo>
                  <a:cubicBezTo>
                    <a:pt x="210" y="495"/>
                    <a:pt x="229" y="495"/>
                    <a:pt x="244" y="486"/>
                  </a:cubicBezTo>
                  <a:cubicBezTo>
                    <a:pt x="397" y="398"/>
                    <a:pt x="397" y="398"/>
                    <a:pt x="397" y="398"/>
                  </a:cubicBezTo>
                  <a:cubicBezTo>
                    <a:pt x="406" y="392"/>
                    <a:pt x="418" y="392"/>
                    <a:pt x="427" y="398"/>
                  </a:cubicBezTo>
                  <a:cubicBezTo>
                    <a:pt x="448" y="410"/>
                    <a:pt x="448" y="410"/>
                    <a:pt x="448" y="410"/>
                  </a:cubicBezTo>
                  <a:cubicBezTo>
                    <a:pt x="457" y="415"/>
                    <a:pt x="463" y="425"/>
                    <a:pt x="463" y="436"/>
                  </a:cubicBezTo>
                  <a:cubicBezTo>
                    <a:pt x="463" y="495"/>
                    <a:pt x="463" y="495"/>
                    <a:pt x="463" y="495"/>
                  </a:cubicBezTo>
                  <a:cubicBezTo>
                    <a:pt x="463" y="506"/>
                    <a:pt x="468" y="515"/>
                    <a:pt x="478" y="521"/>
                  </a:cubicBezTo>
                  <a:cubicBezTo>
                    <a:pt x="556" y="566"/>
                    <a:pt x="556" y="566"/>
                    <a:pt x="556" y="566"/>
                  </a:cubicBezTo>
                  <a:cubicBezTo>
                    <a:pt x="565" y="571"/>
                    <a:pt x="576" y="571"/>
                    <a:pt x="586" y="566"/>
                  </a:cubicBezTo>
                  <a:cubicBezTo>
                    <a:pt x="663" y="521"/>
                    <a:pt x="663" y="521"/>
                    <a:pt x="663" y="521"/>
                  </a:cubicBezTo>
                  <a:cubicBezTo>
                    <a:pt x="673" y="515"/>
                    <a:pt x="678" y="506"/>
                    <a:pt x="678" y="495"/>
                  </a:cubicBezTo>
                  <a:cubicBezTo>
                    <a:pt x="678" y="405"/>
                    <a:pt x="678" y="405"/>
                    <a:pt x="678" y="405"/>
                  </a:cubicBezTo>
                  <a:cubicBezTo>
                    <a:pt x="678" y="394"/>
                    <a:pt x="673" y="384"/>
                    <a:pt x="663" y="379"/>
                  </a:cubicBezTo>
                  <a:close/>
                  <a:moveTo>
                    <a:pt x="571" y="514"/>
                  </a:moveTo>
                  <a:cubicBezTo>
                    <a:pt x="535" y="514"/>
                    <a:pt x="506" y="485"/>
                    <a:pt x="506" y="450"/>
                  </a:cubicBezTo>
                  <a:cubicBezTo>
                    <a:pt x="506" y="414"/>
                    <a:pt x="535" y="386"/>
                    <a:pt x="571" y="386"/>
                  </a:cubicBezTo>
                  <a:cubicBezTo>
                    <a:pt x="606" y="386"/>
                    <a:pt x="635" y="414"/>
                    <a:pt x="635" y="450"/>
                  </a:cubicBezTo>
                  <a:cubicBezTo>
                    <a:pt x="635" y="485"/>
                    <a:pt x="606" y="514"/>
                    <a:pt x="571" y="5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ïsḻiḑè">
              <a:extLst>
                <a:ext uri="{FF2B5EF4-FFF2-40B4-BE49-F238E27FC236}">
                  <a16:creationId xmlns:a16="http://schemas.microsoft.com/office/drawing/2014/main" id="{D8AB3787-3361-4D1B-86EB-9D55A966C42F}"/>
                </a:ext>
              </a:extLst>
            </p:cNvPr>
            <p:cNvSpPr/>
            <p:nvPr/>
          </p:nvSpPr>
          <p:spPr bwMode="auto">
            <a:xfrm>
              <a:off x="4522593" y="2590740"/>
              <a:ext cx="510945" cy="513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íṥḻidè">
              <a:extLst>
                <a:ext uri="{FF2B5EF4-FFF2-40B4-BE49-F238E27FC236}">
                  <a16:creationId xmlns:a16="http://schemas.microsoft.com/office/drawing/2014/main" id="{A3705784-FEED-47D3-A616-8008CC33D9BA}"/>
                </a:ext>
              </a:extLst>
            </p:cNvPr>
            <p:cNvSpPr/>
            <p:nvPr/>
          </p:nvSpPr>
          <p:spPr bwMode="auto">
            <a:xfrm>
              <a:off x="4663739" y="2692364"/>
              <a:ext cx="225832" cy="327457"/>
            </a:xfrm>
            <a:custGeom>
              <a:avLst/>
              <a:gdLst>
                <a:gd name="T0" fmla="*/ 22 w 80"/>
                <a:gd name="T1" fmla="*/ 90 h 116"/>
                <a:gd name="T2" fmla="*/ 23 w 80"/>
                <a:gd name="T3" fmla="*/ 95 h 116"/>
                <a:gd name="T4" fmla="*/ 40 w 80"/>
                <a:gd name="T5" fmla="*/ 99 h 116"/>
                <a:gd name="T6" fmla="*/ 58 w 80"/>
                <a:gd name="T7" fmla="*/ 96 h 116"/>
                <a:gd name="T8" fmla="*/ 59 w 80"/>
                <a:gd name="T9" fmla="*/ 90 h 116"/>
                <a:gd name="T10" fmla="*/ 40 w 80"/>
                <a:gd name="T11" fmla="*/ 93 h 116"/>
                <a:gd name="T12" fmla="*/ 22 w 80"/>
                <a:gd name="T13" fmla="*/ 90 h 116"/>
                <a:gd name="T14" fmla="*/ 40 w 80"/>
                <a:gd name="T15" fmla="*/ 0 h 116"/>
                <a:gd name="T16" fmla="*/ 0 w 80"/>
                <a:gd name="T17" fmla="*/ 40 h 116"/>
                <a:gd name="T18" fmla="*/ 20 w 80"/>
                <a:gd name="T19" fmla="*/ 74 h 116"/>
                <a:gd name="T20" fmla="*/ 21 w 80"/>
                <a:gd name="T21" fmla="*/ 84 h 116"/>
                <a:gd name="T22" fmla="*/ 40 w 80"/>
                <a:gd name="T23" fmla="*/ 88 h 116"/>
                <a:gd name="T24" fmla="*/ 60 w 80"/>
                <a:gd name="T25" fmla="*/ 84 h 116"/>
                <a:gd name="T26" fmla="*/ 61 w 80"/>
                <a:gd name="T27" fmla="*/ 74 h 116"/>
                <a:gd name="T28" fmla="*/ 80 w 80"/>
                <a:gd name="T29" fmla="*/ 40 h 116"/>
                <a:gd name="T30" fmla="*/ 40 w 80"/>
                <a:gd name="T31" fmla="*/ 0 h 116"/>
                <a:gd name="T32" fmla="*/ 55 w 80"/>
                <a:gd name="T33" fmla="*/ 70 h 116"/>
                <a:gd name="T34" fmla="*/ 54 w 80"/>
                <a:gd name="T35" fmla="*/ 79 h 116"/>
                <a:gd name="T36" fmla="*/ 40 w 80"/>
                <a:gd name="T37" fmla="*/ 81 h 116"/>
                <a:gd name="T38" fmla="*/ 27 w 80"/>
                <a:gd name="T39" fmla="*/ 79 h 116"/>
                <a:gd name="T40" fmla="*/ 26 w 80"/>
                <a:gd name="T41" fmla="*/ 70 h 116"/>
                <a:gd name="T42" fmla="*/ 8 w 80"/>
                <a:gd name="T43" fmla="*/ 40 h 116"/>
                <a:gd name="T44" fmla="*/ 40 w 80"/>
                <a:gd name="T45" fmla="*/ 7 h 116"/>
                <a:gd name="T46" fmla="*/ 73 w 80"/>
                <a:gd name="T47" fmla="*/ 40 h 116"/>
                <a:gd name="T48" fmla="*/ 55 w 80"/>
                <a:gd name="T49" fmla="*/ 70 h 116"/>
                <a:gd name="T50" fmla="*/ 24 w 80"/>
                <a:gd name="T51" fmla="*/ 101 h 116"/>
                <a:gd name="T52" fmla="*/ 24 w 80"/>
                <a:gd name="T53" fmla="*/ 107 h 116"/>
                <a:gd name="T54" fmla="*/ 30 w 80"/>
                <a:gd name="T55" fmla="*/ 110 h 116"/>
                <a:gd name="T56" fmla="*/ 30 w 80"/>
                <a:gd name="T57" fmla="*/ 114 h 116"/>
                <a:gd name="T58" fmla="*/ 40 w 80"/>
                <a:gd name="T59" fmla="*/ 116 h 116"/>
                <a:gd name="T60" fmla="*/ 51 w 80"/>
                <a:gd name="T61" fmla="*/ 114 h 116"/>
                <a:gd name="T62" fmla="*/ 51 w 80"/>
                <a:gd name="T63" fmla="*/ 110 h 116"/>
                <a:gd name="T64" fmla="*/ 56 w 80"/>
                <a:gd name="T65" fmla="*/ 107 h 116"/>
                <a:gd name="T66" fmla="*/ 57 w 80"/>
                <a:gd name="T67" fmla="*/ 101 h 116"/>
                <a:gd name="T68" fmla="*/ 40 w 80"/>
                <a:gd name="T69" fmla="*/ 104 h 116"/>
                <a:gd name="T70" fmla="*/ 24 w 80"/>
                <a:gd name="T71" fmla="*/ 101 h 116"/>
                <a:gd name="T72" fmla="*/ 49 w 80"/>
                <a:gd name="T73" fmla="*/ 55 h 116"/>
                <a:gd name="T74" fmla="*/ 40 w 80"/>
                <a:gd name="T75" fmla="*/ 39 h 116"/>
                <a:gd name="T76" fmla="*/ 32 w 80"/>
                <a:gd name="T77" fmla="*/ 55 h 116"/>
                <a:gd name="T78" fmla="*/ 28 w 80"/>
                <a:gd name="T79" fmla="*/ 47 h 116"/>
                <a:gd name="T80" fmla="*/ 22 w 80"/>
                <a:gd name="T81" fmla="*/ 50 h 116"/>
                <a:gd name="T82" fmla="*/ 31 w 80"/>
                <a:gd name="T83" fmla="*/ 69 h 116"/>
                <a:gd name="T84" fmla="*/ 40 w 80"/>
                <a:gd name="T85" fmla="*/ 52 h 116"/>
                <a:gd name="T86" fmla="*/ 50 w 80"/>
                <a:gd name="T87" fmla="*/ 69 h 116"/>
                <a:gd name="T88" fmla="*/ 59 w 80"/>
                <a:gd name="T89" fmla="*/ 50 h 116"/>
                <a:gd name="T90" fmla="*/ 53 w 80"/>
                <a:gd name="T91" fmla="*/ 47 h 116"/>
                <a:gd name="T92" fmla="*/ 49 w 80"/>
                <a:gd name="T93" fmla="*/ 55 h 116"/>
                <a:gd name="T94" fmla="*/ 40 w 80"/>
                <a:gd name="T95" fmla="*/ 17 h 116"/>
                <a:gd name="T96" fmla="*/ 43 w 80"/>
                <a:gd name="T97" fmla="*/ 14 h 116"/>
                <a:gd name="T98" fmla="*/ 40 w 80"/>
                <a:gd name="T99" fmla="*/ 12 h 116"/>
                <a:gd name="T100" fmla="*/ 13 w 80"/>
                <a:gd name="T101" fmla="*/ 40 h 116"/>
                <a:gd name="T102" fmla="*/ 15 w 80"/>
                <a:gd name="T103" fmla="*/ 42 h 116"/>
                <a:gd name="T104" fmla="*/ 17 w 80"/>
                <a:gd name="T105" fmla="*/ 40 h 116"/>
                <a:gd name="T106" fmla="*/ 40 w 80"/>
                <a:gd name="T107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116">
                  <a:moveTo>
                    <a:pt x="22" y="90"/>
                  </a:moveTo>
                  <a:cubicBezTo>
                    <a:pt x="23" y="95"/>
                    <a:pt x="23" y="95"/>
                    <a:pt x="23" y="95"/>
                  </a:cubicBezTo>
                  <a:cubicBezTo>
                    <a:pt x="28" y="98"/>
                    <a:pt x="34" y="99"/>
                    <a:pt x="40" y="99"/>
                  </a:cubicBezTo>
                  <a:cubicBezTo>
                    <a:pt x="47" y="99"/>
                    <a:pt x="53" y="98"/>
                    <a:pt x="58" y="96"/>
                  </a:cubicBezTo>
                  <a:cubicBezTo>
                    <a:pt x="59" y="90"/>
                    <a:pt x="59" y="90"/>
                    <a:pt x="59" y="90"/>
                  </a:cubicBezTo>
                  <a:cubicBezTo>
                    <a:pt x="53" y="92"/>
                    <a:pt x="47" y="93"/>
                    <a:pt x="40" y="93"/>
                  </a:cubicBezTo>
                  <a:cubicBezTo>
                    <a:pt x="34" y="93"/>
                    <a:pt x="28" y="92"/>
                    <a:pt x="22" y="90"/>
                  </a:cubicBez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55"/>
                    <a:pt x="8" y="67"/>
                    <a:pt x="20" y="7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7" y="87"/>
                    <a:pt x="33" y="88"/>
                    <a:pt x="40" y="88"/>
                  </a:cubicBezTo>
                  <a:cubicBezTo>
                    <a:pt x="47" y="88"/>
                    <a:pt x="54" y="87"/>
                    <a:pt x="60" y="84"/>
                  </a:cubicBezTo>
                  <a:cubicBezTo>
                    <a:pt x="61" y="74"/>
                    <a:pt x="61" y="74"/>
                    <a:pt x="61" y="74"/>
                  </a:cubicBezTo>
                  <a:cubicBezTo>
                    <a:pt x="73" y="67"/>
                    <a:pt x="80" y="55"/>
                    <a:pt x="80" y="40"/>
                  </a:cubicBezTo>
                  <a:cubicBezTo>
                    <a:pt x="80" y="18"/>
                    <a:pt x="63" y="0"/>
                    <a:pt x="40" y="0"/>
                  </a:cubicBezTo>
                  <a:close/>
                  <a:moveTo>
                    <a:pt x="55" y="70"/>
                  </a:move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51" y="81"/>
                    <a:pt x="40" y="81"/>
                  </a:cubicBezTo>
                  <a:cubicBezTo>
                    <a:pt x="30" y="81"/>
                    <a:pt x="27" y="79"/>
                    <a:pt x="27" y="79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15" y="64"/>
                    <a:pt x="8" y="53"/>
                    <a:pt x="8" y="40"/>
                  </a:cubicBezTo>
                  <a:cubicBezTo>
                    <a:pt x="8" y="22"/>
                    <a:pt x="22" y="7"/>
                    <a:pt x="40" y="7"/>
                  </a:cubicBezTo>
                  <a:cubicBezTo>
                    <a:pt x="59" y="7"/>
                    <a:pt x="73" y="22"/>
                    <a:pt x="73" y="40"/>
                  </a:cubicBezTo>
                  <a:cubicBezTo>
                    <a:pt x="73" y="53"/>
                    <a:pt x="66" y="64"/>
                    <a:pt x="55" y="70"/>
                  </a:cubicBezTo>
                  <a:close/>
                  <a:moveTo>
                    <a:pt x="24" y="101"/>
                  </a:moveTo>
                  <a:cubicBezTo>
                    <a:pt x="24" y="107"/>
                    <a:pt x="24" y="107"/>
                    <a:pt x="24" y="107"/>
                  </a:cubicBezTo>
                  <a:cubicBezTo>
                    <a:pt x="24" y="107"/>
                    <a:pt x="26" y="109"/>
                    <a:pt x="30" y="110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30" y="114"/>
                    <a:pt x="33" y="116"/>
                    <a:pt x="40" y="116"/>
                  </a:cubicBezTo>
                  <a:cubicBezTo>
                    <a:pt x="48" y="116"/>
                    <a:pt x="51" y="114"/>
                    <a:pt x="51" y="114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55" y="109"/>
                    <a:pt x="56" y="107"/>
                    <a:pt x="56" y="107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2" y="103"/>
                    <a:pt x="46" y="104"/>
                    <a:pt x="40" y="104"/>
                  </a:cubicBezTo>
                  <a:cubicBezTo>
                    <a:pt x="34" y="104"/>
                    <a:pt x="29" y="103"/>
                    <a:pt x="24" y="101"/>
                  </a:cubicBezTo>
                  <a:close/>
                  <a:moveTo>
                    <a:pt x="49" y="55"/>
                  </a:moveTo>
                  <a:cubicBezTo>
                    <a:pt x="40" y="39"/>
                    <a:pt x="40" y="39"/>
                    <a:pt x="40" y="39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50" y="69"/>
                    <a:pt x="50" y="69"/>
                    <a:pt x="50" y="69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53" y="47"/>
                    <a:pt x="53" y="47"/>
                    <a:pt x="53" y="47"/>
                  </a:cubicBezTo>
                  <a:lnTo>
                    <a:pt x="49" y="55"/>
                  </a:lnTo>
                  <a:close/>
                  <a:moveTo>
                    <a:pt x="40" y="17"/>
                  </a:moveTo>
                  <a:cubicBezTo>
                    <a:pt x="42" y="17"/>
                    <a:pt x="43" y="16"/>
                    <a:pt x="43" y="14"/>
                  </a:cubicBezTo>
                  <a:cubicBezTo>
                    <a:pt x="43" y="13"/>
                    <a:pt x="42" y="12"/>
                    <a:pt x="40" y="12"/>
                  </a:cubicBezTo>
                  <a:cubicBezTo>
                    <a:pt x="25" y="12"/>
                    <a:pt x="13" y="25"/>
                    <a:pt x="13" y="40"/>
                  </a:cubicBezTo>
                  <a:cubicBezTo>
                    <a:pt x="13" y="41"/>
                    <a:pt x="14" y="42"/>
                    <a:pt x="15" y="42"/>
                  </a:cubicBezTo>
                  <a:cubicBezTo>
                    <a:pt x="16" y="42"/>
                    <a:pt x="17" y="41"/>
                    <a:pt x="17" y="40"/>
                  </a:cubicBezTo>
                  <a:cubicBezTo>
                    <a:pt x="17" y="27"/>
                    <a:pt x="27" y="17"/>
                    <a:pt x="40" y="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ṡliďé">
              <a:extLst>
                <a:ext uri="{FF2B5EF4-FFF2-40B4-BE49-F238E27FC236}">
                  <a16:creationId xmlns:a16="http://schemas.microsoft.com/office/drawing/2014/main" id="{B234DDCD-CDE9-4EF2-802F-F213B8DE203E}"/>
                </a:ext>
              </a:extLst>
            </p:cNvPr>
            <p:cNvSpPr txBox="1"/>
            <p:nvPr/>
          </p:nvSpPr>
          <p:spPr>
            <a:xfrm>
              <a:off x="6265736" y="3262643"/>
              <a:ext cx="47645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30</a:t>
              </a:r>
            </a:p>
          </p:txBody>
        </p:sp>
        <p:sp>
          <p:nvSpPr>
            <p:cNvPr id="18" name="îşļiďê">
              <a:extLst>
                <a:ext uri="{FF2B5EF4-FFF2-40B4-BE49-F238E27FC236}">
                  <a16:creationId xmlns:a16="http://schemas.microsoft.com/office/drawing/2014/main" id="{F21086A2-6887-4088-8CAA-F2078F32E23D}"/>
                </a:ext>
              </a:extLst>
            </p:cNvPr>
            <p:cNvSpPr/>
            <p:nvPr/>
          </p:nvSpPr>
          <p:spPr bwMode="auto">
            <a:xfrm>
              <a:off x="6202221" y="2132856"/>
              <a:ext cx="1913928" cy="1611878"/>
            </a:xfrm>
            <a:custGeom>
              <a:avLst/>
              <a:gdLst>
                <a:gd name="T0" fmla="*/ 653 w 678"/>
                <a:gd name="T1" fmla="*/ 106 h 571"/>
                <a:gd name="T2" fmla="*/ 484 w 678"/>
                <a:gd name="T3" fmla="*/ 9 h 571"/>
                <a:gd name="T4" fmla="*/ 434 w 678"/>
                <a:gd name="T5" fmla="*/ 9 h 571"/>
                <a:gd name="T6" fmla="*/ 264 w 678"/>
                <a:gd name="T7" fmla="*/ 106 h 571"/>
                <a:gd name="T8" fmla="*/ 239 w 678"/>
                <a:gd name="T9" fmla="*/ 150 h 571"/>
                <a:gd name="T10" fmla="*/ 239 w 678"/>
                <a:gd name="T11" fmla="*/ 326 h 571"/>
                <a:gd name="T12" fmla="*/ 224 w 678"/>
                <a:gd name="T13" fmla="*/ 352 h 571"/>
                <a:gd name="T14" fmla="*/ 204 w 678"/>
                <a:gd name="T15" fmla="*/ 364 h 571"/>
                <a:gd name="T16" fmla="*/ 174 w 678"/>
                <a:gd name="T17" fmla="*/ 364 h 571"/>
                <a:gd name="T18" fmla="*/ 122 w 678"/>
                <a:gd name="T19" fmla="*/ 334 h 571"/>
                <a:gd name="T20" fmla="*/ 92 w 678"/>
                <a:gd name="T21" fmla="*/ 334 h 571"/>
                <a:gd name="T22" fmla="*/ 15 w 678"/>
                <a:gd name="T23" fmla="*/ 379 h 571"/>
                <a:gd name="T24" fmla="*/ 0 w 678"/>
                <a:gd name="T25" fmla="*/ 405 h 571"/>
                <a:gd name="T26" fmla="*/ 0 w 678"/>
                <a:gd name="T27" fmla="*/ 495 h 571"/>
                <a:gd name="T28" fmla="*/ 15 w 678"/>
                <a:gd name="T29" fmla="*/ 521 h 571"/>
                <a:gd name="T30" fmla="*/ 92 w 678"/>
                <a:gd name="T31" fmla="*/ 566 h 571"/>
                <a:gd name="T32" fmla="*/ 122 w 678"/>
                <a:gd name="T33" fmla="*/ 566 h 571"/>
                <a:gd name="T34" fmla="*/ 200 w 678"/>
                <a:gd name="T35" fmla="*/ 521 h 571"/>
                <a:gd name="T36" fmla="*/ 215 w 678"/>
                <a:gd name="T37" fmla="*/ 495 h 571"/>
                <a:gd name="T38" fmla="*/ 215 w 678"/>
                <a:gd name="T39" fmla="*/ 436 h 571"/>
                <a:gd name="T40" fmla="*/ 230 w 678"/>
                <a:gd name="T41" fmla="*/ 410 h 571"/>
                <a:gd name="T42" fmla="*/ 251 w 678"/>
                <a:gd name="T43" fmla="*/ 398 h 571"/>
                <a:gd name="T44" fmla="*/ 281 w 678"/>
                <a:gd name="T45" fmla="*/ 398 h 571"/>
                <a:gd name="T46" fmla="*/ 434 w 678"/>
                <a:gd name="T47" fmla="*/ 486 h 571"/>
                <a:gd name="T48" fmla="*/ 484 w 678"/>
                <a:gd name="T49" fmla="*/ 486 h 571"/>
                <a:gd name="T50" fmla="*/ 653 w 678"/>
                <a:gd name="T51" fmla="*/ 388 h 571"/>
                <a:gd name="T52" fmla="*/ 678 w 678"/>
                <a:gd name="T53" fmla="*/ 345 h 571"/>
                <a:gd name="T54" fmla="*/ 678 w 678"/>
                <a:gd name="T55" fmla="*/ 150 h 571"/>
                <a:gd name="T56" fmla="*/ 653 w 678"/>
                <a:gd name="T57" fmla="*/ 106 h 571"/>
                <a:gd name="T58" fmla="*/ 107 w 678"/>
                <a:gd name="T59" fmla="*/ 514 h 571"/>
                <a:gd name="T60" fmla="*/ 43 w 678"/>
                <a:gd name="T61" fmla="*/ 450 h 571"/>
                <a:gd name="T62" fmla="*/ 107 w 678"/>
                <a:gd name="T63" fmla="*/ 386 h 571"/>
                <a:gd name="T64" fmla="*/ 172 w 678"/>
                <a:gd name="T65" fmla="*/ 450 h 571"/>
                <a:gd name="T66" fmla="*/ 107 w 678"/>
                <a:gd name="T67" fmla="*/ 514 h 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8" h="571">
                  <a:moveTo>
                    <a:pt x="653" y="106"/>
                  </a:moveTo>
                  <a:cubicBezTo>
                    <a:pt x="484" y="9"/>
                    <a:pt x="484" y="9"/>
                    <a:pt x="484" y="9"/>
                  </a:cubicBezTo>
                  <a:cubicBezTo>
                    <a:pt x="468" y="0"/>
                    <a:pt x="449" y="0"/>
                    <a:pt x="434" y="9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49" y="115"/>
                    <a:pt x="239" y="132"/>
                    <a:pt x="239" y="150"/>
                  </a:cubicBezTo>
                  <a:cubicBezTo>
                    <a:pt x="239" y="326"/>
                    <a:pt x="239" y="326"/>
                    <a:pt x="239" y="326"/>
                  </a:cubicBezTo>
                  <a:cubicBezTo>
                    <a:pt x="239" y="337"/>
                    <a:pt x="234" y="346"/>
                    <a:pt x="224" y="352"/>
                  </a:cubicBezTo>
                  <a:cubicBezTo>
                    <a:pt x="204" y="364"/>
                    <a:pt x="204" y="364"/>
                    <a:pt x="204" y="364"/>
                  </a:cubicBezTo>
                  <a:cubicBezTo>
                    <a:pt x="195" y="369"/>
                    <a:pt x="183" y="369"/>
                    <a:pt x="174" y="364"/>
                  </a:cubicBezTo>
                  <a:cubicBezTo>
                    <a:pt x="122" y="334"/>
                    <a:pt x="122" y="334"/>
                    <a:pt x="122" y="334"/>
                  </a:cubicBezTo>
                  <a:cubicBezTo>
                    <a:pt x="113" y="329"/>
                    <a:pt x="102" y="329"/>
                    <a:pt x="92" y="334"/>
                  </a:cubicBezTo>
                  <a:cubicBezTo>
                    <a:pt x="15" y="379"/>
                    <a:pt x="15" y="379"/>
                    <a:pt x="15" y="379"/>
                  </a:cubicBezTo>
                  <a:cubicBezTo>
                    <a:pt x="5" y="384"/>
                    <a:pt x="0" y="394"/>
                    <a:pt x="0" y="405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06"/>
                    <a:pt x="5" y="516"/>
                    <a:pt x="15" y="521"/>
                  </a:cubicBezTo>
                  <a:cubicBezTo>
                    <a:pt x="92" y="566"/>
                    <a:pt x="92" y="566"/>
                    <a:pt x="92" y="566"/>
                  </a:cubicBezTo>
                  <a:cubicBezTo>
                    <a:pt x="102" y="571"/>
                    <a:pt x="113" y="571"/>
                    <a:pt x="122" y="566"/>
                  </a:cubicBezTo>
                  <a:cubicBezTo>
                    <a:pt x="200" y="521"/>
                    <a:pt x="200" y="521"/>
                    <a:pt x="200" y="521"/>
                  </a:cubicBezTo>
                  <a:cubicBezTo>
                    <a:pt x="210" y="516"/>
                    <a:pt x="215" y="506"/>
                    <a:pt x="215" y="495"/>
                  </a:cubicBezTo>
                  <a:cubicBezTo>
                    <a:pt x="215" y="436"/>
                    <a:pt x="215" y="436"/>
                    <a:pt x="215" y="436"/>
                  </a:cubicBezTo>
                  <a:cubicBezTo>
                    <a:pt x="215" y="425"/>
                    <a:pt x="221" y="415"/>
                    <a:pt x="230" y="410"/>
                  </a:cubicBezTo>
                  <a:cubicBezTo>
                    <a:pt x="251" y="398"/>
                    <a:pt x="251" y="398"/>
                    <a:pt x="251" y="398"/>
                  </a:cubicBezTo>
                  <a:cubicBezTo>
                    <a:pt x="260" y="392"/>
                    <a:pt x="272" y="392"/>
                    <a:pt x="281" y="398"/>
                  </a:cubicBezTo>
                  <a:cubicBezTo>
                    <a:pt x="434" y="486"/>
                    <a:pt x="434" y="486"/>
                    <a:pt x="434" y="486"/>
                  </a:cubicBezTo>
                  <a:cubicBezTo>
                    <a:pt x="449" y="495"/>
                    <a:pt x="468" y="495"/>
                    <a:pt x="484" y="486"/>
                  </a:cubicBezTo>
                  <a:cubicBezTo>
                    <a:pt x="653" y="388"/>
                    <a:pt x="653" y="388"/>
                    <a:pt x="653" y="388"/>
                  </a:cubicBezTo>
                  <a:cubicBezTo>
                    <a:pt x="668" y="379"/>
                    <a:pt x="678" y="363"/>
                    <a:pt x="678" y="345"/>
                  </a:cubicBezTo>
                  <a:cubicBezTo>
                    <a:pt x="678" y="150"/>
                    <a:pt x="678" y="150"/>
                    <a:pt x="678" y="150"/>
                  </a:cubicBezTo>
                  <a:cubicBezTo>
                    <a:pt x="678" y="132"/>
                    <a:pt x="668" y="115"/>
                    <a:pt x="653" y="106"/>
                  </a:cubicBezTo>
                  <a:close/>
                  <a:moveTo>
                    <a:pt x="107" y="514"/>
                  </a:moveTo>
                  <a:cubicBezTo>
                    <a:pt x="72" y="514"/>
                    <a:pt x="43" y="485"/>
                    <a:pt x="43" y="450"/>
                  </a:cubicBezTo>
                  <a:cubicBezTo>
                    <a:pt x="43" y="414"/>
                    <a:pt x="72" y="386"/>
                    <a:pt x="107" y="386"/>
                  </a:cubicBezTo>
                  <a:cubicBezTo>
                    <a:pt x="143" y="386"/>
                    <a:pt x="172" y="414"/>
                    <a:pt x="172" y="450"/>
                  </a:cubicBezTo>
                  <a:cubicBezTo>
                    <a:pt x="172" y="485"/>
                    <a:pt x="143" y="514"/>
                    <a:pt x="107" y="5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iṣļïḋé">
              <a:extLst>
                <a:ext uri="{FF2B5EF4-FFF2-40B4-BE49-F238E27FC236}">
                  <a16:creationId xmlns:a16="http://schemas.microsoft.com/office/drawing/2014/main" id="{D02C2FFB-FD54-4725-8279-7B20ECE86914}"/>
                </a:ext>
              </a:extLst>
            </p:cNvPr>
            <p:cNvSpPr/>
            <p:nvPr/>
          </p:nvSpPr>
          <p:spPr bwMode="auto">
            <a:xfrm>
              <a:off x="7241049" y="2590740"/>
              <a:ext cx="510945" cy="513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íšḷîḍè">
              <a:extLst>
                <a:ext uri="{FF2B5EF4-FFF2-40B4-BE49-F238E27FC236}">
                  <a16:creationId xmlns:a16="http://schemas.microsoft.com/office/drawing/2014/main" id="{9DF72CE2-C9B4-4259-BA65-4F601EF8494B}"/>
                </a:ext>
              </a:extLst>
            </p:cNvPr>
            <p:cNvSpPr/>
            <p:nvPr/>
          </p:nvSpPr>
          <p:spPr bwMode="auto">
            <a:xfrm>
              <a:off x="7356788" y="2686719"/>
              <a:ext cx="279467" cy="287936"/>
            </a:xfrm>
            <a:custGeom>
              <a:avLst/>
              <a:gdLst>
                <a:gd name="T0" fmla="*/ 69 w 99"/>
                <a:gd name="T1" fmla="*/ 85 h 102"/>
                <a:gd name="T2" fmla="*/ 72 w 99"/>
                <a:gd name="T3" fmla="*/ 87 h 102"/>
                <a:gd name="T4" fmla="*/ 99 w 99"/>
                <a:gd name="T5" fmla="*/ 102 h 102"/>
                <a:gd name="T6" fmla="*/ 98 w 99"/>
                <a:gd name="T7" fmla="*/ 71 h 102"/>
                <a:gd name="T8" fmla="*/ 97 w 99"/>
                <a:gd name="T9" fmla="*/ 68 h 102"/>
                <a:gd name="T10" fmla="*/ 94 w 99"/>
                <a:gd name="T11" fmla="*/ 63 h 102"/>
                <a:gd name="T12" fmla="*/ 66 w 99"/>
                <a:gd name="T13" fmla="*/ 80 h 102"/>
                <a:gd name="T14" fmla="*/ 69 w 99"/>
                <a:gd name="T15" fmla="*/ 85 h 102"/>
                <a:gd name="T16" fmla="*/ 85 w 99"/>
                <a:gd name="T17" fmla="*/ 64 h 102"/>
                <a:gd name="T18" fmla="*/ 92 w 99"/>
                <a:gd name="T19" fmla="*/ 59 h 102"/>
                <a:gd name="T20" fmla="*/ 63 w 99"/>
                <a:gd name="T21" fmla="*/ 12 h 102"/>
                <a:gd name="T22" fmla="*/ 56 w 99"/>
                <a:gd name="T23" fmla="*/ 16 h 102"/>
                <a:gd name="T24" fmla="*/ 85 w 99"/>
                <a:gd name="T25" fmla="*/ 64 h 102"/>
                <a:gd name="T26" fmla="*/ 82 w 99"/>
                <a:gd name="T27" fmla="*/ 65 h 102"/>
                <a:gd name="T28" fmla="*/ 53 w 99"/>
                <a:gd name="T29" fmla="*/ 18 h 102"/>
                <a:gd name="T30" fmla="*/ 45 w 99"/>
                <a:gd name="T31" fmla="*/ 23 h 102"/>
                <a:gd name="T32" fmla="*/ 74 w 99"/>
                <a:gd name="T33" fmla="*/ 70 h 102"/>
                <a:gd name="T34" fmla="*/ 82 w 99"/>
                <a:gd name="T35" fmla="*/ 65 h 102"/>
                <a:gd name="T36" fmla="*/ 35 w 99"/>
                <a:gd name="T37" fmla="*/ 29 h 102"/>
                <a:gd name="T38" fmla="*/ 64 w 99"/>
                <a:gd name="T39" fmla="*/ 76 h 102"/>
                <a:gd name="T40" fmla="*/ 71 w 99"/>
                <a:gd name="T41" fmla="*/ 72 h 102"/>
                <a:gd name="T42" fmla="*/ 42 w 99"/>
                <a:gd name="T43" fmla="*/ 24 h 102"/>
                <a:gd name="T44" fmla="*/ 35 w 99"/>
                <a:gd name="T45" fmla="*/ 29 h 102"/>
                <a:gd name="T46" fmla="*/ 33 w 99"/>
                <a:gd name="T47" fmla="*/ 25 h 102"/>
                <a:gd name="T48" fmla="*/ 61 w 99"/>
                <a:gd name="T49" fmla="*/ 8 h 102"/>
                <a:gd name="T50" fmla="*/ 59 w 99"/>
                <a:gd name="T51" fmla="*/ 4 h 102"/>
                <a:gd name="T52" fmla="*/ 50 w 99"/>
                <a:gd name="T53" fmla="*/ 2 h 102"/>
                <a:gd name="T54" fmla="*/ 33 w 99"/>
                <a:gd name="T55" fmla="*/ 12 h 102"/>
                <a:gd name="T56" fmla="*/ 31 w 99"/>
                <a:gd name="T57" fmla="*/ 21 h 102"/>
                <a:gd name="T58" fmla="*/ 33 w 99"/>
                <a:gd name="T59" fmla="*/ 25 h 102"/>
                <a:gd name="T60" fmla="*/ 0 w 99"/>
                <a:gd name="T61" fmla="*/ 102 h 102"/>
                <a:gd name="T62" fmla="*/ 76 w 99"/>
                <a:gd name="T63" fmla="*/ 102 h 102"/>
                <a:gd name="T64" fmla="*/ 76 w 99"/>
                <a:gd name="T65" fmla="*/ 96 h 102"/>
                <a:gd name="T66" fmla="*/ 0 w 99"/>
                <a:gd name="T67" fmla="*/ 96 h 102"/>
                <a:gd name="T68" fmla="*/ 0 w 99"/>
                <a:gd name="T69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9" h="102">
                  <a:moveTo>
                    <a:pt x="69" y="85"/>
                  </a:moveTo>
                  <a:cubicBezTo>
                    <a:pt x="70" y="86"/>
                    <a:pt x="71" y="87"/>
                    <a:pt x="72" y="87"/>
                  </a:cubicBezTo>
                  <a:cubicBezTo>
                    <a:pt x="99" y="102"/>
                    <a:pt x="99" y="102"/>
                    <a:pt x="99" y="102"/>
                  </a:cubicBezTo>
                  <a:cubicBezTo>
                    <a:pt x="98" y="71"/>
                    <a:pt x="98" y="71"/>
                    <a:pt x="98" y="71"/>
                  </a:cubicBezTo>
                  <a:cubicBezTo>
                    <a:pt x="98" y="70"/>
                    <a:pt x="98" y="69"/>
                    <a:pt x="97" y="68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66" y="80"/>
                    <a:pt x="66" y="80"/>
                    <a:pt x="66" y="80"/>
                  </a:cubicBezTo>
                  <a:lnTo>
                    <a:pt x="69" y="85"/>
                  </a:lnTo>
                  <a:close/>
                  <a:moveTo>
                    <a:pt x="85" y="64"/>
                  </a:moveTo>
                  <a:cubicBezTo>
                    <a:pt x="92" y="59"/>
                    <a:pt x="92" y="59"/>
                    <a:pt x="92" y="59"/>
                  </a:cubicBezTo>
                  <a:cubicBezTo>
                    <a:pt x="63" y="12"/>
                    <a:pt x="63" y="12"/>
                    <a:pt x="63" y="12"/>
                  </a:cubicBezTo>
                  <a:cubicBezTo>
                    <a:pt x="56" y="16"/>
                    <a:pt x="56" y="16"/>
                    <a:pt x="56" y="16"/>
                  </a:cubicBezTo>
                  <a:lnTo>
                    <a:pt x="85" y="64"/>
                  </a:lnTo>
                  <a:close/>
                  <a:moveTo>
                    <a:pt x="82" y="65"/>
                  </a:moveTo>
                  <a:cubicBezTo>
                    <a:pt x="53" y="18"/>
                    <a:pt x="53" y="18"/>
                    <a:pt x="53" y="18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74" y="70"/>
                    <a:pt x="74" y="70"/>
                    <a:pt x="74" y="70"/>
                  </a:cubicBezTo>
                  <a:lnTo>
                    <a:pt x="82" y="65"/>
                  </a:lnTo>
                  <a:close/>
                  <a:moveTo>
                    <a:pt x="35" y="29"/>
                  </a:moveTo>
                  <a:cubicBezTo>
                    <a:pt x="64" y="76"/>
                    <a:pt x="64" y="76"/>
                    <a:pt x="64" y="76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42" y="24"/>
                    <a:pt x="42" y="24"/>
                    <a:pt x="42" y="24"/>
                  </a:cubicBezTo>
                  <a:lnTo>
                    <a:pt x="35" y="29"/>
                  </a:lnTo>
                  <a:close/>
                  <a:moveTo>
                    <a:pt x="33" y="25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7" y="1"/>
                    <a:pt x="53" y="0"/>
                    <a:pt x="50" y="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0" y="14"/>
                    <a:pt x="29" y="18"/>
                    <a:pt x="31" y="21"/>
                  </a:cubicBezTo>
                  <a:lnTo>
                    <a:pt x="33" y="25"/>
                  </a:lnTo>
                  <a:close/>
                  <a:moveTo>
                    <a:pt x="0" y="102"/>
                  </a:moveTo>
                  <a:cubicBezTo>
                    <a:pt x="76" y="102"/>
                    <a:pt x="76" y="102"/>
                    <a:pt x="76" y="102"/>
                  </a:cubicBezTo>
                  <a:cubicBezTo>
                    <a:pt x="76" y="96"/>
                    <a:pt x="76" y="96"/>
                    <a:pt x="76" y="96"/>
                  </a:cubicBezTo>
                  <a:cubicBezTo>
                    <a:pt x="0" y="96"/>
                    <a:pt x="0" y="96"/>
                    <a:pt x="0" y="96"/>
                  </a:cubicBezTo>
                  <a:lnTo>
                    <a:pt x="0" y="10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îsļidé">
              <a:extLst>
                <a:ext uri="{FF2B5EF4-FFF2-40B4-BE49-F238E27FC236}">
                  <a16:creationId xmlns:a16="http://schemas.microsoft.com/office/drawing/2014/main" id="{0382DC90-B849-4838-90DE-4DC6E690606F}"/>
                </a:ext>
              </a:extLst>
            </p:cNvPr>
            <p:cNvSpPr txBox="1"/>
            <p:nvPr/>
          </p:nvSpPr>
          <p:spPr>
            <a:xfrm>
              <a:off x="5532797" y="4035221"/>
              <a:ext cx="47645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20</a:t>
              </a:r>
            </a:p>
          </p:txBody>
        </p:sp>
        <p:sp>
          <p:nvSpPr>
            <p:cNvPr id="22" name="íṣļiďé">
              <a:extLst>
                <a:ext uri="{FF2B5EF4-FFF2-40B4-BE49-F238E27FC236}">
                  <a16:creationId xmlns:a16="http://schemas.microsoft.com/office/drawing/2014/main" id="{25FF7E64-AEDB-466D-AD7C-D5E5CF89BEFD}"/>
                </a:ext>
              </a:extLst>
            </p:cNvPr>
            <p:cNvSpPr/>
            <p:nvPr/>
          </p:nvSpPr>
          <p:spPr bwMode="auto">
            <a:xfrm>
              <a:off x="4158439" y="3814655"/>
              <a:ext cx="1913928" cy="1614701"/>
            </a:xfrm>
            <a:custGeom>
              <a:avLst/>
              <a:gdLst>
                <a:gd name="T0" fmla="*/ 663 w 678"/>
                <a:gd name="T1" fmla="*/ 50 h 572"/>
                <a:gd name="T2" fmla="*/ 586 w 678"/>
                <a:gd name="T3" fmla="*/ 5 h 572"/>
                <a:gd name="T4" fmla="*/ 556 w 678"/>
                <a:gd name="T5" fmla="*/ 5 h 572"/>
                <a:gd name="T6" fmla="*/ 478 w 678"/>
                <a:gd name="T7" fmla="*/ 50 h 572"/>
                <a:gd name="T8" fmla="*/ 463 w 678"/>
                <a:gd name="T9" fmla="*/ 76 h 572"/>
                <a:gd name="T10" fmla="*/ 463 w 678"/>
                <a:gd name="T11" fmla="*/ 136 h 572"/>
                <a:gd name="T12" fmla="*/ 448 w 678"/>
                <a:gd name="T13" fmla="*/ 162 h 572"/>
                <a:gd name="T14" fmla="*/ 427 w 678"/>
                <a:gd name="T15" fmla="*/ 173 h 572"/>
                <a:gd name="T16" fmla="*/ 397 w 678"/>
                <a:gd name="T17" fmla="*/ 173 h 572"/>
                <a:gd name="T18" fmla="*/ 244 w 678"/>
                <a:gd name="T19" fmla="*/ 85 h 572"/>
                <a:gd name="T20" fmla="*/ 194 w 678"/>
                <a:gd name="T21" fmla="*/ 85 h 572"/>
                <a:gd name="T22" fmla="*/ 25 w 678"/>
                <a:gd name="T23" fmla="*/ 183 h 572"/>
                <a:gd name="T24" fmla="*/ 0 w 678"/>
                <a:gd name="T25" fmla="*/ 226 h 572"/>
                <a:gd name="T26" fmla="*/ 0 w 678"/>
                <a:gd name="T27" fmla="*/ 422 h 572"/>
                <a:gd name="T28" fmla="*/ 25 w 678"/>
                <a:gd name="T29" fmla="*/ 465 h 572"/>
                <a:gd name="T30" fmla="*/ 194 w 678"/>
                <a:gd name="T31" fmla="*/ 563 h 572"/>
                <a:gd name="T32" fmla="*/ 244 w 678"/>
                <a:gd name="T33" fmla="*/ 563 h 572"/>
                <a:gd name="T34" fmla="*/ 414 w 678"/>
                <a:gd name="T35" fmla="*/ 465 h 572"/>
                <a:gd name="T36" fmla="*/ 439 w 678"/>
                <a:gd name="T37" fmla="*/ 422 h 572"/>
                <a:gd name="T38" fmla="*/ 439 w 678"/>
                <a:gd name="T39" fmla="*/ 245 h 572"/>
                <a:gd name="T40" fmla="*/ 454 w 678"/>
                <a:gd name="T41" fmla="*/ 219 h 572"/>
                <a:gd name="T42" fmla="*/ 474 w 678"/>
                <a:gd name="T43" fmla="*/ 208 h 572"/>
                <a:gd name="T44" fmla="*/ 504 w 678"/>
                <a:gd name="T45" fmla="*/ 208 h 572"/>
                <a:gd name="T46" fmla="*/ 556 w 678"/>
                <a:gd name="T47" fmla="*/ 237 h 572"/>
                <a:gd name="T48" fmla="*/ 586 w 678"/>
                <a:gd name="T49" fmla="*/ 237 h 572"/>
                <a:gd name="T50" fmla="*/ 663 w 678"/>
                <a:gd name="T51" fmla="*/ 192 h 572"/>
                <a:gd name="T52" fmla="*/ 678 w 678"/>
                <a:gd name="T53" fmla="*/ 166 h 572"/>
                <a:gd name="T54" fmla="*/ 678 w 678"/>
                <a:gd name="T55" fmla="*/ 76 h 572"/>
                <a:gd name="T56" fmla="*/ 663 w 678"/>
                <a:gd name="T57" fmla="*/ 50 h 572"/>
                <a:gd name="T58" fmla="*/ 571 w 678"/>
                <a:gd name="T59" fmla="*/ 185 h 572"/>
                <a:gd name="T60" fmla="*/ 506 w 678"/>
                <a:gd name="T61" fmla="*/ 121 h 572"/>
                <a:gd name="T62" fmla="*/ 571 w 678"/>
                <a:gd name="T63" fmla="*/ 57 h 572"/>
                <a:gd name="T64" fmla="*/ 635 w 678"/>
                <a:gd name="T65" fmla="*/ 121 h 572"/>
                <a:gd name="T66" fmla="*/ 571 w 678"/>
                <a:gd name="T67" fmla="*/ 18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8" h="572">
                  <a:moveTo>
                    <a:pt x="663" y="50"/>
                  </a:moveTo>
                  <a:cubicBezTo>
                    <a:pt x="586" y="5"/>
                    <a:pt x="586" y="5"/>
                    <a:pt x="586" y="5"/>
                  </a:cubicBezTo>
                  <a:cubicBezTo>
                    <a:pt x="576" y="0"/>
                    <a:pt x="565" y="0"/>
                    <a:pt x="556" y="5"/>
                  </a:cubicBezTo>
                  <a:cubicBezTo>
                    <a:pt x="478" y="50"/>
                    <a:pt x="478" y="50"/>
                    <a:pt x="478" y="50"/>
                  </a:cubicBezTo>
                  <a:cubicBezTo>
                    <a:pt x="468" y="56"/>
                    <a:pt x="463" y="66"/>
                    <a:pt x="463" y="76"/>
                  </a:cubicBezTo>
                  <a:cubicBezTo>
                    <a:pt x="463" y="136"/>
                    <a:pt x="463" y="136"/>
                    <a:pt x="463" y="136"/>
                  </a:cubicBezTo>
                  <a:cubicBezTo>
                    <a:pt x="463" y="146"/>
                    <a:pt x="457" y="156"/>
                    <a:pt x="448" y="162"/>
                  </a:cubicBezTo>
                  <a:cubicBezTo>
                    <a:pt x="427" y="173"/>
                    <a:pt x="427" y="173"/>
                    <a:pt x="427" y="173"/>
                  </a:cubicBezTo>
                  <a:cubicBezTo>
                    <a:pt x="418" y="179"/>
                    <a:pt x="406" y="179"/>
                    <a:pt x="397" y="173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29" y="76"/>
                    <a:pt x="210" y="76"/>
                    <a:pt x="194" y="85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10" y="192"/>
                    <a:pt x="0" y="208"/>
                    <a:pt x="0" y="226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39"/>
                    <a:pt x="10" y="456"/>
                    <a:pt x="25" y="465"/>
                  </a:cubicBezTo>
                  <a:cubicBezTo>
                    <a:pt x="194" y="563"/>
                    <a:pt x="194" y="563"/>
                    <a:pt x="194" y="563"/>
                  </a:cubicBezTo>
                  <a:cubicBezTo>
                    <a:pt x="210" y="572"/>
                    <a:pt x="229" y="572"/>
                    <a:pt x="244" y="563"/>
                  </a:cubicBezTo>
                  <a:cubicBezTo>
                    <a:pt x="414" y="465"/>
                    <a:pt x="414" y="465"/>
                    <a:pt x="414" y="465"/>
                  </a:cubicBezTo>
                  <a:cubicBezTo>
                    <a:pt x="429" y="456"/>
                    <a:pt x="439" y="439"/>
                    <a:pt x="439" y="422"/>
                  </a:cubicBezTo>
                  <a:cubicBezTo>
                    <a:pt x="439" y="245"/>
                    <a:pt x="439" y="245"/>
                    <a:pt x="439" y="245"/>
                  </a:cubicBezTo>
                  <a:cubicBezTo>
                    <a:pt x="439" y="235"/>
                    <a:pt x="444" y="225"/>
                    <a:pt x="454" y="219"/>
                  </a:cubicBezTo>
                  <a:cubicBezTo>
                    <a:pt x="474" y="208"/>
                    <a:pt x="474" y="208"/>
                    <a:pt x="474" y="208"/>
                  </a:cubicBezTo>
                  <a:cubicBezTo>
                    <a:pt x="483" y="202"/>
                    <a:pt x="495" y="202"/>
                    <a:pt x="504" y="208"/>
                  </a:cubicBezTo>
                  <a:cubicBezTo>
                    <a:pt x="556" y="237"/>
                    <a:pt x="556" y="237"/>
                    <a:pt x="556" y="237"/>
                  </a:cubicBezTo>
                  <a:cubicBezTo>
                    <a:pt x="565" y="243"/>
                    <a:pt x="576" y="243"/>
                    <a:pt x="586" y="237"/>
                  </a:cubicBezTo>
                  <a:cubicBezTo>
                    <a:pt x="663" y="192"/>
                    <a:pt x="663" y="192"/>
                    <a:pt x="663" y="192"/>
                  </a:cubicBezTo>
                  <a:cubicBezTo>
                    <a:pt x="673" y="187"/>
                    <a:pt x="678" y="177"/>
                    <a:pt x="678" y="166"/>
                  </a:cubicBezTo>
                  <a:cubicBezTo>
                    <a:pt x="678" y="76"/>
                    <a:pt x="678" y="76"/>
                    <a:pt x="678" y="76"/>
                  </a:cubicBezTo>
                  <a:cubicBezTo>
                    <a:pt x="678" y="66"/>
                    <a:pt x="673" y="56"/>
                    <a:pt x="663" y="50"/>
                  </a:cubicBezTo>
                  <a:close/>
                  <a:moveTo>
                    <a:pt x="571" y="185"/>
                  </a:moveTo>
                  <a:cubicBezTo>
                    <a:pt x="535" y="185"/>
                    <a:pt x="506" y="157"/>
                    <a:pt x="506" y="121"/>
                  </a:cubicBezTo>
                  <a:cubicBezTo>
                    <a:pt x="506" y="86"/>
                    <a:pt x="535" y="57"/>
                    <a:pt x="571" y="57"/>
                  </a:cubicBezTo>
                  <a:cubicBezTo>
                    <a:pt x="606" y="57"/>
                    <a:pt x="635" y="86"/>
                    <a:pt x="635" y="121"/>
                  </a:cubicBezTo>
                  <a:cubicBezTo>
                    <a:pt x="635" y="157"/>
                    <a:pt x="606" y="185"/>
                    <a:pt x="571" y="18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ïṩlíḓè">
              <a:extLst>
                <a:ext uri="{FF2B5EF4-FFF2-40B4-BE49-F238E27FC236}">
                  <a16:creationId xmlns:a16="http://schemas.microsoft.com/office/drawing/2014/main" id="{8B801D29-FDD0-4806-AFBD-113D13F28EF9}"/>
                </a:ext>
              </a:extLst>
            </p:cNvPr>
            <p:cNvSpPr txBox="1"/>
            <p:nvPr/>
          </p:nvSpPr>
          <p:spPr>
            <a:xfrm>
              <a:off x="6265736" y="4035221"/>
              <a:ext cx="47645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20</a:t>
              </a:r>
            </a:p>
          </p:txBody>
        </p:sp>
        <p:sp>
          <p:nvSpPr>
            <p:cNvPr id="26" name="íṩḻïḑé">
              <a:extLst>
                <a:ext uri="{FF2B5EF4-FFF2-40B4-BE49-F238E27FC236}">
                  <a16:creationId xmlns:a16="http://schemas.microsoft.com/office/drawing/2014/main" id="{5FED29D6-733B-477F-96C3-DB917F0FF224}"/>
                </a:ext>
              </a:extLst>
            </p:cNvPr>
            <p:cNvSpPr/>
            <p:nvPr/>
          </p:nvSpPr>
          <p:spPr bwMode="auto">
            <a:xfrm>
              <a:off x="6202221" y="3830524"/>
              <a:ext cx="1913928" cy="1614701"/>
            </a:xfrm>
            <a:custGeom>
              <a:avLst/>
              <a:gdLst>
                <a:gd name="T0" fmla="*/ 653 w 678"/>
                <a:gd name="T1" fmla="*/ 183 h 572"/>
                <a:gd name="T2" fmla="*/ 484 w 678"/>
                <a:gd name="T3" fmla="*/ 85 h 572"/>
                <a:gd name="T4" fmla="*/ 434 w 678"/>
                <a:gd name="T5" fmla="*/ 85 h 572"/>
                <a:gd name="T6" fmla="*/ 281 w 678"/>
                <a:gd name="T7" fmla="*/ 173 h 572"/>
                <a:gd name="T8" fmla="*/ 251 w 678"/>
                <a:gd name="T9" fmla="*/ 173 h 572"/>
                <a:gd name="T10" fmla="*/ 230 w 678"/>
                <a:gd name="T11" fmla="*/ 162 h 572"/>
                <a:gd name="T12" fmla="*/ 215 w 678"/>
                <a:gd name="T13" fmla="*/ 136 h 572"/>
                <a:gd name="T14" fmla="*/ 215 w 678"/>
                <a:gd name="T15" fmla="*/ 76 h 572"/>
                <a:gd name="T16" fmla="*/ 200 w 678"/>
                <a:gd name="T17" fmla="*/ 50 h 572"/>
                <a:gd name="T18" fmla="*/ 122 w 678"/>
                <a:gd name="T19" fmla="*/ 5 h 572"/>
                <a:gd name="T20" fmla="*/ 92 w 678"/>
                <a:gd name="T21" fmla="*/ 5 h 572"/>
                <a:gd name="T22" fmla="*/ 15 w 678"/>
                <a:gd name="T23" fmla="*/ 50 h 572"/>
                <a:gd name="T24" fmla="*/ 0 w 678"/>
                <a:gd name="T25" fmla="*/ 76 h 572"/>
                <a:gd name="T26" fmla="*/ 0 w 678"/>
                <a:gd name="T27" fmla="*/ 166 h 572"/>
                <a:gd name="T28" fmla="*/ 15 w 678"/>
                <a:gd name="T29" fmla="*/ 192 h 572"/>
                <a:gd name="T30" fmla="*/ 92 w 678"/>
                <a:gd name="T31" fmla="*/ 237 h 572"/>
                <a:gd name="T32" fmla="*/ 122 w 678"/>
                <a:gd name="T33" fmla="*/ 237 h 572"/>
                <a:gd name="T34" fmla="*/ 174 w 678"/>
                <a:gd name="T35" fmla="*/ 208 h 572"/>
                <a:gd name="T36" fmla="*/ 204 w 678"/>
                <a:gd name="T37" fmla="*/ 208 h 572"/>
                <a:gd name="T38" fmla="*/ 224 w 678"/>
                <a:gd name="T39" fmla="*/ 219 h 572"/>
                <a:gd name="T40" fmla="*/ 239 w 678"/>
                <a:gd name="T41" fmla="*/ 245 h 572"/>
                <a:gd name="T42" fmla="*/ 239 w 678"/>
                <a:gd name="T43" fmla="*/ 422 h 572"/>
                <a:gd name="T44" fmla="*/ 264 w 678"/>
                <a:gd name="T45" fmla="*/ 465 h 572"/>
                <a:gd name="T46" fmla="*/ 434 w 678"/>
                <a:gd name="T47" fmla="*/ 563 h 572"/>
                <a:gd name="T48" fmla="*/ 484 w 678"/>
                <a:gd name="T49" fmla="*/ 563 h 572"/>
                <a:gd name="T50" fmla="*/ 653 w 678"/>
                <a:gd name="T51" fmla="*/ 465 h 572"/>
                <a:gd name="T52" fmla="*/ 678 w 678"/>
                <a:gd name="T53" fmla="*/ 422 h 572"/>
                <a:gd name="T54" fmla="*/ 678 w 678"/>
                <a:gd name="T55" fmla="*/ 226 h 572"/>
                <a:gd name="T56" fmla="*/ 653 w 678"/>
                <a:gd name="T57" fmla="*/ 183 h 572"/>
                <a:gd name="T58" fmla="*/ 107 w 678"/>
                <a:gd name="T59" fmla="*/ 185 h 572"/>
                <a:gd name="T60" fmla="*/ 43 w 678"/>
                <a:gd name="T61" fmla="*/ 121 h 572"/>
                <a:gd name="T62" fmla="*/ 107 w 678"/>
                <a:gd name="T63" fmla="*/ 57 h 572"/>
                <a:gd name="T64" fmla="*/ 172 w 678"/>
                <a:gd name="T65" fmla="*/ 121 h 572"/>
                <a:gd name="T66" fmla="*/ 107 w 678"/>
                <a:gd name="T67" fmla="*/ 185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8" h="572">
                  <a:moveTo>
                    <a:pt x="653" y="183"/>
                  </a:moveTo>
                  <a:cubicBezTo>
                    <a:pt x="484" y="85"/>
                    <a:pt x="484" y="85"/>
                    <a:pt x="484" y="85"/>
                  </a:cubicBezTo>
                  <a:cubicBezTo>
                    <a:pt x="468" y="76"/>
                    <a:pt x="449" y="76"/>
                    <a:pt x="434" y="85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72" y="179"/>
                    <a:pt x="260" y="179"/>
                    <a:pt x="251" y="173"/>
                  </a:cubicBezTo>
                  <a:cubicBezTo>
                    <a:pt x="230" y="162"/>
                    <a:pt x="230" y="162"/>
                    <a:pt x="230" y="162"/>
                  </a:cubicBezTo>
                  <a:cubicBezTo>
                    <a:pt x="221" y="156"/>
                    <a:pt x="215" y="146"/>
                    <a:pt x="215" y="136"/>
                  </a:cubicBezTo>
                  <a:cubicBezTo>
                    <a:pt x="215" y="76"/>
                    <a:pt x="215" y="76"/>
                    <a:pt x="215" y="76"/>
                  </a:cubicBezTo>
                  <a:cubicBezTo>
                    <a:pt x="215" y="66"/>
                    <a:pt x="210" y="56"/>
                    <a:pt x="200" y="50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13" y="0"/>
                    <a:pt x="102" y="0"/>
                    <a:pt x="92" y="5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5" y="56"/>
                    <a:pt x="0" y="66"/>
                    <a:pt x="0" y="7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77"/>
                    <a:pt x="5" y="187"/>
                    <a:pt x="15" y="192"/>
                  </a:cubicBezTo>
                  <a:cubicBezTo>
                    <a:pt x="92" y="237"/>
                    <a:pt x="92" y="237"/>
                    <a:pt x="92" y="237"/>
                  </a:cubicBezTo>
                  <a:cubicBezTo>
                    <a:pt x="102" y="243"/>
                    <a:pt x="113" y="243"/>
                    <a:pt x="122" y="237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83" y="202"/>
                    <a:pt x="195" y="202"/>
                    <a:pt x="204" y="208"/>
                  </a:cubicBezTo>
                  <a:cubicBezTo>
                    <a:pt x="224" y="219"/>
                    <a:pt x="224" y="219"/>
                    <a:pt x="224" y="219"/>
                  </a:cubicBezTo>
                  <a:cubicBezTo>
                    <a:pt x="234" y="225"/>
                    <a:pt x="239" y="235"/>
                    <a:pt x="239" y="245"/>
                  </a:cubicBezTo>
                  <a:cubicBezTo>
                    <a:pt x="239" y="422"/>
                    <a:pt x="239" y="422"/>
                    <a:pt x="239" y="422"/>
                  </a:cubicBezTo>
                  <a:cubicBezTo>
                    <a:pt x="239" y="439"/>
                    <a:pt x="249" y="456"/>
                    <a:pt x="264" y="465"/>
                  </a:cubicBezTo>
                  <a:cubicBezTo>
                    <a:pt x="434" y="563"/>
                    <a:pt x="434" y="563"/>
                    <a:pt x="434" y="563"/>
                  </a:cubicBezTo>
                  <a:cubicBezTo>
                    <a:pt x="449" y="572"/>
                    <a:pt x="468" y="572"/>
                    <a:pt x="484" y="563"/>
                  </a:cubicBezTo>
                  <a:cubicBezTo>
                    <a:pt x="653" y="465"/>
                    <a:pt x="653" y="465"/>
                    <a:pt x="653" y="465"/>
                  </a:cubicBezTo>
                  <a:cubicBezTo>
                    <a:pt x="668" y="456"/>
                    <a:pt x="678" y="439"/>
                    <a:pt x="678" y="422"/>
                  </a:cubicBezTo>
                  <a:cubicBezTo>
                    <a:pt x="678" y="226"/>
                    <a:pt x="678" y="226"/>
                    <a:pt x="678" y="226"/>
                  </a:cubicBezTo>
                  <a:cubicBezTo>
                    <a:pt x="678" y="208"/>
                    <a:pt x="668" y="192"/>
                    <a:pt x="653" y="183"/>
                  </a:cubicBezTo>
                  <a:close/>
                  <a:moveTo>
                    <a:pt x="107" y="185"/>
                  </a:moveTo>
                  <a:cubicBezTo>
                    <a:pt x="72" y="185"/>
                    <a:pt x="43" y="157"/>
                    <a:pt x="43" y="121"/>
                  </a:cubicBezTo>
                  <a:cubicBezTo>
                    <a:pt x="43" y="86"/>
                    <a:pt x="72" y="57"/>
                    <a:pt x="107" y="57"/>
                  </a:cubicBezTo>
                  <a:cubicBezTo>
                    <a:pt x="143" y="57"/>
                    <a:pt x="172" y="86"/>
                    <a:pt x="172" y="121"/>
                  </a:cubicBezTo>
                  <a:cubicBezTo>
                    <a:pt x="172" y="157"/>
                    <a:pt x="143" y="185"/>
                    <a:pt x="107" y="18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ïṡḻïḑè">
              <a:extLst>
                <a:ext uri="{FF2B5EF4-FFF2-40B4-BE49-F238E27FC236}">
                  <a16:creationId xmlns:a16="http://schemas.microsoft.com/office/drawing/2014/main" id="{F0215122-26CE-43C0-A389-89A7EF53B380}"/>
                </a:ext>
              </a:extLst>
            </p:cNvPr>
            <p:cNvSpPr/>
            <p:nvPr/>
          </p:nvSpPr>
          <p:spPr bwMode="auto">
            <a:xfrm>
              <a:off x="4538052" y="4493967"/>
              <a:ext cx="510945" cy="5137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8" name="íSḷïḓè">
              <a:extLst>
                <a:ext uri="{FF2B5EF4-FFF2-40B4-BE49-F238E27FC236}">
                  <a16:creationId xmlns:a16="http://schemas.microsoft.com/office/drawing/2014/main" id="{05D71575-F23E-4B7F-8DD9-9D3B0E3B26B5}"/>
                </a:ext>
              </a:extLst>
            </p:cNvPr>
            <p:cNvSpPr/>
            <p:nvPr/>
          </p:nvSpPr>
          <p:spPr bwMode="auto">
            <a:xfrm>
              <a:off x="4629864" y="4598072"/>
              <a:ext cx="293582" cy="248416"/>
            </a:xfrm>
            <a:custGeom>
              <a:avLst/>
              <a:gdLst>
                <a:gd name="T0" fmla="*/ 37 w 104"/>
                <a:gd name="T1" fmla="*/ 57 h 88"/>
                <a:gd name="T2" fmla="*/ 37 w 104"/>
                <a:gd name="T3" fmla="*/ 88 h 88"/>
                <a:gd name="T4" fmla="*/ 60 w 104"/>
                <a:gd name="T5" fmla="*/ 88 h 88"/>
                <a:gd name="T6" fmla="*/ 60 w 104"/>
                <a:gd name="T7" fmla="*/ 60 h 88"/>
                <a:gd name="T8" fmla="*/ 50 w 104"/>
                <a:gd name="T9" fmla="*/ 70 h 88"/>
                <a:gd name="T10" fmla="*/ 37 w 104"/>
                <a:gd name="T11" fmla="*/ 57 h 88"/>
                <a:gd name="T12" fmla="*/ 5 w 104"/>
                <a:gd name="T13" fmla="*/ 84 h 88"/>
                <a:gd name="T14" fmla="*/ 9 w 104"/>
                <a:gd name="T15" fmla="*/ 88 h 88"/>
                <a:gd name="T16" fmla="*/ 28 w 104"/>
                <a:gd name="T17" fmla="*/ 88 h 88"/>
                <a:gd name="T18" fmla="*/ 28 w 104"/>
                <a:gd name="T19" fmla="*/ 48 h 88"/>
                <a:gd name="T20" fmla="*/ 5 w 104"/>
                <a:gd name="T21" fmla="*/ 71 h 88"/>
                <a:gd name="T22" fmla="*/ 5 w 104"/>
                <a:gd name="T23" fmla="*/ 84 h 88"/>
                <a:gd name="T24" fmla="*/ 84 w 104"/>
                <a:gd name="T25" fmla="*/ 1 h 88"/>
                <a:gd name="T26" fmla="*/ 80 w 104"/>
                <a:gd name="T27" fmla="*/ 6 h 88"/>
                <a:gd name="T28" fmla="*/ 84 w 104"/>
                <a:gd name="T29" fmla="*/ 10 h 88"/>
                <a:gd name="T30" fmla="*/ 89 w 104"/>
                <a:gd name="T31" fmla="*/ 9 h 88"/>
                <a:gd name="T32" fmla="*/ 50 w 104"/>
                <a:gd name="T33" fmla="*/ 48 h 88"/>
                <a:gd name="T34" fmla="*/ 28 w 104"/>
                <a:gd name="T35" fmla="*/ 25 h 88"/>
                <a:gd name="T36" fmla="*/ 2 w 104"/>
                <a:gd name="T37" fmla="*/ 51 h 88"/>
                <a:gd name="T38" fmla="*/ 2 w 104"/>
                <a:gd name="T39" fmla="*/ 57 h 88"/>
                <a:gd name="T40" fmla="*/ 8 w 104"/>
                <a:gd name="T41" fmla="*/ 57 h 88"/>
                <a:gd name="T42" fmla="*/ 28 w 104"/>
                <a:gd name="T43" fmla="*/ 37 h 88"/>
                <a:gd name="T44" fmla="*/ 50 w 104"/>
                <a:gd name="T45" fmla="*/ 59 h 88"/>
                <a:gd name="T46" fmla="*/ 95 w 104"/>
                <a:gd name="T47" fmla="*/ 15 h 88"/>
                <a:gd name="T48" fmla="*/ 94 w 104"/>
                <a:gd name="T49" fmla="*/ 20 h 88"/>
                <a:gd name="T50" fmla="*/ 98 w 104"/>
                <a:gd name="T51" fmla="*/ 24 h 88"/>
                <a:gd name="T52" fmla="*/ 98 w 104"/>
                <a:gd name="T53" fmla="*/ 24 h 88"/>
                <a:gd name="T54" fmla="*/ 102 w 104"/>
                <a:gd name="T55" fmla="*/ 20 h 88"/>
                <a:gd name="T56" fmla="*/ 104 w 104"/>
                <a:gd name="T57" fmla="*/ 0 h 88"/>
                <a:gd name="T58" fmla="*/ 84 w 104"/>
                <a:gd name="T59" fmla="*/ 1 h 88"/>
                <a:gd name="T60" fmla="*/ 70 w 104"/>
                <a:gd name="T61" fmla="*/ 51 h 88"/>
                <a:gd name="T62" fmla="*/ 70 w 104"/>
                <a:gd name="T63" fmla="*/ 88 h 88"/>
                <a:gd name="T64" fmla="*/ 89 w 104"/>
                <a:gd name="T65" fmla="*/ 88 h 88"/>
                <a:gd name="T66" fmla="*/ 93 w 104"/>
                <a:gd name="T67" fmla="*/ 84 h 88"/>
                <a:gd name="T68" fmla="*/ 93 w 104"/>
                <a:gd name="T69" fmla="*/ 28 h 88"/>
                <a:gd name="T70" fmla="*/ 73 w 104"/>
                <a:gd name="T71" fmla="*/ 48 h 88"/>
                <a:gd name="T72" fmla="*/ 70 w 104"/>
                <a:gd name="T73" fmla="*/ 5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4" h="88">
                  <a:moveTo>
                    <a:pt x="37" y="57"/>
                  </a:moveTo>
                  <a:cubicBezTo>
                    <a:pt x="37" y="88"/>
                    <a:pt x="37" y="88"/>
                    <a:pt x="37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0" y="70"/>
                    <a:pt x="50" y="70"/>
                    <a:pt x="50" y="70"/>
                  </a:cubicBezTo>
                  <a:lnTo>
                    <a:pt x="37" y="57"/>
                  </a:lnTo>
                  <a:close/>
                  <a:moveTo>
                    <a:pt x="5" y="84"/>
                  </a:moveTo>
                  <a:cubicBezTo>
                    <a:pt x="5" y="86"/>
                    <a:pt x="7" y="88"/>
                    <a:pt x="9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5" y="71"/>
                    <a:pt x="5" y="71"/>
                    <a:pt x="5" y="71"/>
                  </a:cubicBezTo>
                  <a:lnTo>
                    <a:pt x="5" y="84"/>
                  </a:lnTo>
                  <a:close/>
                  <a:moveTo>
                    <a:pt x="84" y="1"/>
                  </a:moveTo>
                  <a:cubicBezTo>
                    <a:pt x="81" y="2"/>
                    <a:pt x="80" y="4"/>
                    <a:pt x="80" y="6"/>
                  </a:cubicBezTo>
                  <a:cubicBezTo>
                    <a:pt x="80" y="8"/>
                    <a:pt x="82" y="10"/>
                    <a:pt x="84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0" y="53"/>
                    <a:pt x="0" y="55"/>
                    <a:pt x="2" y="57"/>
                  </a:cubicBezTo>
                  <a:cubicBezTo>
                    <a:pt x="4" y="59"/>
                    <a:pt x="6" y="59"/>
                    <a:pt x="8" y="5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50" y="59"/>
                    <a:pt x="50" y="59"/>
                    <a:pt x="50" y="59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4" y="20"/>
                    <a:pt x="94" y="20"/>
                    <a:pt x="94" y="20"/>
                  </a:cubicBezTo>
                  <a:cubicBezTo>
                    <a:pt x="94" y="22"/>
                    <a:pt x="96" y="24"/>
                    <a:pt x="98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00" y="24"/>
                    <a:pt x="102" y="22"/>
                    <a:pt x="102" y="20"/>
                  </a:cubicBezTo>
                  <a:cubicBezTo>
                    <a:pt x="104" y="0"/>
                    <a:pt x="104" y="0"/>
                    <a:pt x="104" y="0"/>
                  </a:cubicBezTo>
                  <a:lnTo>
                    <a:pt x="84" y="1"/>
                  </a:lnTo>
                  <a:close/>
                  <a:moveTo>
                    <a:pt x="70" y="51"/>
                  </a:moveTo>
                  <a:cubicBezTo>
                    <a:pt x="70" y="88"/>
                    <a:pt x="70" y="88"/>
                    <a:pt x="70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91" y="88"/>
                    <a:pt x="93" y="86"/>
                    <a:pt x="93" y="84"/>
                  </a:cubicBezTo>
                  <a:cubicBezTo>
                    <a:pt x="93" y="28"/>
                    <a:pt x="93" y="28"/>
                    <a:pt x="93" y="28"/>
                  </a:cubicBezTo>
                  <a:cubicBezTo>
                    <a:pt x="73" y="48"/>
                    <a:pt x="73" y="48"/>
                    <a:pt x="73" y="48"/>
                  </a:cubicBezTo>
                  <a:lnTo>
                    <a:pt x="70" y="5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7" name="îṩḷîḑé">
              <a:extLst>
                <a:ext uri="{FF2B5EF4-FFF2-40B4-BE49-F238E27FC236}">
                  <a16:creationId xmlns:a16="http://schemas.microsoft.com/office/drawing/2014/main" id="{4D0496B4-38C5-42E9-ADD8-1A58B14D8216}"/>
                </a:ext>
              </a:extLst>
            </p:cNvPr>
            <p:cNvSpPr txBox="1"/>
            <p:nvPr/>
          </p:nvSpPr>
          <p:spPr>
            <a:xfrm>
              <a:off x="673100" y="1769074"/>
              <a:ext cx="2938462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sz="1150" b="1" dirty="0"/>
                <a:t>Moral </a:t>
              </a:r>
              <a:r>
                <a:rPr lang="en-US" altLang="zh-CN" sz="1150" b="1" dirty="0"/>
                <a:t>Character</a:t>
              </a:r>
              <a:r>
                <a:rPr lang="zh-CN" altLang="en-US" sz="1150" b="1" dirty="0"/>
                <a:t> – Max. 30 points</a:t>
              </a:r>
              <a:endParaRPr lang="en-US" altLang="zh-CN" b="1" dirty="0"/>
            </a:p>
          </p:txBody>
        </p:sp>
        <p:sp>
          <p:nvSpPr>
            <p:cNvPr id="35" name="ísḷíḓè">
              <a:extLst>
                <a:ext uri="{FF2B5EF4-FFF2-40B4-BE49-F238E27FC236}">
                  <a16:creationId xmlns:a16="http://schemas.microsoft.com/office/drawing/2014/main" id="{48840D71-2597-4CA1-9929-FF62D05CA382}"/>
                </a:ext>
              </a:extLst>
            </p:cNvPr>
            <p:cNvSpPr txBox="1"/>
            <p:nvPr/>
          </p:nvSpPr>
          <p:spPr>
            <a:xfrm>
              <a:off x="8580440" y="1769074"/>
              <a:ext cx="2938463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zh-CN" altLang="en-US" sz="1150" b="1" dirty="0"/>
                <a:t>Academic Performance – Max. 30 points</a:t>
              </a:r>
              <a:endParaRPr lang="en-US" altLang="zh-CN" b="1" dirty="0"/>
            </a:p>
          </p:txBody>
        </p:sp>
        <p:sp>
          <p:nvSpPr>
            <p:cNvPr id="31" name="iSľïḓê">
              <a:extLst>
                <a:ext uri="{FF2B5EF4-FFF2-40B4-BE49-F238E27FC236}">
                  <a16:creationId xmlns:a16="http://schemas.microsoft.com/office/drawing/2014/main" id="{8A3F2123-BC4C-4D8D-956D-605EFFFD312B}"/>
                </a:ext>
              </a:extLst>
            </p:cNvPr>
            <p:cNvSpPr txBox="1"/>
            <p:nvPr/>
          </p:nvSpPr>
          <p:spPr>
            <a:xfrm>
              <a:off x="673100" y="5373217"/>
              <a:ext cx="2667977" cy="448064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zh-CN" sz="1150" b="1" dirty="0"/>
                <a:t>Learning </a:t>
              </a:r>
              <a:r>
                <a:rPr lang="zh-CN" altLang="en-US" sz="1150" b="1" dirty="0"/>
                <a:t>/Research Attitude – Max. 20 points</a:t>
              </a:r>
              <a:endParaRPr lang="en-US" altLang="zh-CN" b="1" dirty="0"/>
            </a:p>
          </p:txBody>
        </p:sp>
        <p:sp>
          <p:nvSpPr>
            <p:cNvPr id="33" name="îŝḷíḑê">
              <a:extLst>
                <a:ext uri="{FF2B5EF4-FFF2-40B4-BE49-F238E27FC236}">
                  <a16:creationId xmlns:a16="http://schemas.microsoft.com/office/drawing/2014/main" id="{A3F653D3-72AE-4289-ADF2-C4AC1CF524DA}"/>
                </a:ext>
              </a:extLst>
            </p:cNvPr>
            <p:cNvSpPr txBox="1"/>
            <p:nvPr/>
          </p:nvSpPr>
          <p:spPr>
            <a:xfrm>
              <a:off x="8580438" y="5373217"/>
              <a:ext cx="2938462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spcBef>
                  <a:spcPct val="0"/>
                </a:spcBef>
              </a:pPr>
              <a:r>
                <a:rPr lang="zh-CN" altLang="en-US" sz="1150" b="1" dirty="0"/>
                <a:t>Activity Participation – Max. 20 points</a:t>
              </a:r>
              <a:endParaRPr lang="en-US" altLang="zh-CN" b="1" dirty="0"/>
            </a:p>
          </p:txBody>
        </p:sp>
      </p:grpSp>
      <p:sp>
        <p:nvSpPr>
          <p:cNvPr id="36" name="išḻïde">
            <a:extLst>
              <a:ext uri="{FF2B5EF4-FFF2-40B4-BE49-F238E27FC236}">
                <a16:creationId xmlns:a16="http://schemas.microsoft.com/office/drawing/2014/main" id="{DB1D1051-9E40-40D5-A24A-752DD4F0D602}"/>
              </a:ext>
            </a:extLst>
          </p:cNvPr>
          <p:cNvSpPr/>
          <p:nvPr/>
        </p:nvSpPr>
        <p:spPr bwMode="auto">
          <a:xfrm>
            <a:off x="7336161" y="4453271"/>
            <a:ext cx="510945" cy="5137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ïşliďê">
            <a:extLst>
              <a:ext uri="{FF2B5EF4-FFF2-40B4-BE49-F238E27FC236}">
                <a16:creationId xmlns:a16="http://schemas.microsoft.com/office/drawing/2014/main" id="{6E68F379-4603-4393-8BD0-DCA6130750E1}"/>
              </a:ext>
            </a:extLst>
          </p:cNvPr>
          <p:cNvSpPr/>
          <p:nvPr/>
        </p:nvSpPr>
        <p:spPr bwMode="auto">
          <a:xfrm>
            <a:off x="7468838" y="4571833"/>
            <a:ext cx="245593" cy="310519"/>
          </a:xfrm>
          <a:custGeom>
            <a:avLst/>
            <a:gdLst>
              <a:gd name="T0" fmla="*/ 87 w 87"/>
              <a:gd name="T1" fmla="*/ 17 h 110"/>
              <a:gd name="T2" fmla="*/ 82 w 87"/>
              <a:gd name="T3" fmla="*/ 11 h 110"/>
              <a:gd name="T4" fmla="*/ 61 w 87"/>
              <a:gd name="T5" fmla="*/ 53 h 110"/>
              <a:gd name="T6" fmla="*/ 55 w 87"/>
              <a:gd name="T7" fmla="*/ 49 h 110"/>
              <a:gd name="T8" fmla="*/ 76 w 87"/>
              <a:gd name="T9" fmla="*/ 6 h 110"/>
              <a:gd name="T10" fmla="*/ 70 w 87"/>
              <a:gd name="T11" fmla="*/ 0 h 110"/>
              <a:gd name="T12" fmla="*/ 17 w 87"/>
              <a:gd name="T13" fmla="*/ 0 h 110"/>
              <a:gd name="T14" fmla="*/ 11 w 87"/>
              <a:gd name="T15" fmla="*/ 6 h 110"/>
              <a:gd name="T16" fmla="*/ 32 w 87"/>
              <a:gd name="T17" fmla="*/ 49 h 110"/>
              <a:gd name="T18" fmla="*/ 26 w 87"/>
              <a:gd name="T19" fmla="*/ 53 h 110"/>
              <a:gd name="T20" fmla="*/ 5 w 87"/>
              <a:gd name="T21" fmla="*/ 11 h 110"/>
              <a:gd name="T22" fmla="*/ 0 w 87"/>
              <a:gd name="T23" fmla="*/ 17 h 110"/>
              <a:gd name="T24" fmla="*/ 20 w 87"/>
              <a:gd name="T25" fmla="*/ 58 h 110"/>
              <a:gd name="T26" fmla="*/ 12 w 87"/>
              <a:gd name="T27" fmla="*/ 79 h 110"/>
              <a:gd name="T28" fmla="*/ 43 w 87"/>
              <a:gd name="T29" fmla="*/ 110 h 110"/>
              <a:gd name="T30" fmla="*/ 75 w 87"/>
              <a:gd name="T31" fmla="*/ 79 h 110"/>
              <a:gd name="T32" fmla="*/ 67 w 87"/>
              <a:gd name="T33" fmla="*/ 58 h 110"/>
              <a:gd name="T34" fmla="*/ 87 w 87"/>
              <a:gd name="T35" fmla="*/ 17 h 110"/>
              <a:gd name="T36" fmla="*/ 21 w 87"/>
              <a:gd name="T37" fmla="*/ 8 h 110"/>
              <a:gd name="T38" fmla="*/ 66 w 87"/>
              <a:gd name="T39" fmla="*/ 8 h 110"/>
              <a:gd name="T40" fmla="*/ 62 w 87"/>
              <a:gd name="T41" fmla="*/ 16 h 110"/>
              <a:gd name="T42" fmla="*/ 24 w 87"/>
              <a:gd name="T43" fmla="*/ 16 h 110"/>
              <a:gd name="T44" fmla="*/ 21 w 87"/>
              <a:gd name="T45" fmla="*/ 8 h 110"/>
              <a:gd name="T46" fmla="*/ 28 w 87"/>
              <a:gd name="T47" fmla="*/ 24 h 110"/>
              <a:gd name="T48" fmla="*/ 59 w 87"/>
              <a:gd name="T49" fmla="*/ 24 h 110"/>
              <a:gd name="T50" fmla="*/ 47 w 87"/>
              <a:gd name="T51" fmla="*/ 48 h 110"/>
              <a:gd name="T52" fmla="*/ 43 w 87"/>
              <a:gd name="T53" fmla="*/ 47 h 110"/>
              <a:gd name="T54" fmla="*/ 40 w 87"/>
              <a:gd name="T55" fmla="*/ 48 h 110"/>
              <a:gd name="T56" fmla="*/ 28 w 87"/>
              <a:gd name="T57" fmla="*/ 24 h 110"/>
              <a:gd name="T58" fmla="*/ 68 w 87"/>
              <a:gd name="T59" fmla="*/ 79 h 110"/>
              <a:gd name="T60" fmla="*/ 43 w 87"/>
              <a:gd name="T61" fmla="*/ 103 h 110"/>
              <a:gd name="T62" fmla="*/ 19 w 87"/>
              <a:gd name="T63" fmla="*/ 79 h 110"/>
              <a:gd name="T64" fmla="*/ 43 w 87"/>
              <a:gd name="T65" fmla="*/ 54 h 110"/>
              <a:gd name="T66" fmla="*/ 68 w 87"/>
              <a:gd name="T67" fmla="*/ 79 h 110"/>
              <a:gd name="T68" fmla="*/ 43 w 87"/>
              <a:gd name="T69" fmla="*/ 56 h 110"/>
              <a:gd name="T70" fmla="*/ 21 w 87"/>
              <a:gd name="T71" fmla="*/ 79 h 110"/>
              <a:gd name="T72" fmla="*/ 43 w 87"/>
              <a:gd name="T73" fmla="*/ 101 h 110"/>
              <a:gd name="T74" fmla="*/ 66 w 87"/>
              <a:gd name="T75" fmla="*/ 79 h 110"/>
              <a:gd name="T76" fmla="*/ 43 w 87"/>
              <a:gd name="T77" fmla="*/ 56 h 110"/>
              <a:gd name="T78" fmla="*/ 43 w 87"/>
              <a:gd name="T79" fmla="*/ 99 h 110"/>
              <a:gd name="T80" fmla="*/ 23 w 87"/>
              <a:gd name="T81" fmla="*/ 79 h 110"/>
              <a:gd name="T82" fmla="*/ 43 w 87"/>
              <a:gd name="T83" fmla="*/ 59 h 110"/>
              <a:gd name="T84" fmla="*/ 64 w 87"/>
              <a:gd name="T85" fmla="*/ 79 h 110"/>
              <a:gd name="T86" fmla="*/ 43 w 87"/>
              <a:gd name="T87" fmla="*/ 99 h 110"/>
              <a:gd name="T88" fmla="*/ 47 w 87"/>
              <a:gd name="T89" fmla="*/ 65 h 110"/>
              <a:gd name="T90" fmla="*/ 44 w 87"/>
              <a:gd name="T91" fmla="*/ 65 h 110"/>
              <a:gd name="T92" fmla="*/ 36 w 87"/>
              <a:gd name="T93" fmla="*/ 69 h 110"/>
              <a:gd name="T94" fmla="*/ 36 w 87"/>
              <a:gd name="T95" fmla="*/ 73 h 110"/>
              <a:gd name="T96" fmla="*/ 42 w 87"/>
              <a:gd name="T97" fmla="*/ 73 h 110"/>
              <a:gd name="T98" fmla="*/ 42 w 87"/>
              <a:gd name="T99" fmla="*/ 89 h 110"/>
              <a:gd name="T100" fmla="*/ 39 w 87"/>
              <a:gd name="T101" fmla="*/ 89 h 110"/>
              <a:gd name="T102" fmla="*/ 39 w 87"/>
              <a:gd name="T103" fmla="*/ 92 h 110"/>
              <a:gd name="T104" fmla="*/ 50 w 87"/>
              <a:gd name="T105" fmla="*/ 92 h 110"/>
              <a:gd name="T106" fmla="*/ 50 w 87"/>
              <a:gd name="T107" fmla="*/ 89 h 110"/>
              <a:gd name="T108" fmla="*/ 47 w 87"/>
              <a:gd name="T109" fmla="*/ 89 h 110"/>
              <a:gd name="T110" fmla="*/ 47 w 87"/>
              <a:gd name="T111" fmla="*/ 65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7" h="110">
                <a:moveTo>
                  <a:pt x="87" y="17"/>
                </a:moveTo>
                <a:cubicBezTo>
                  <a:pt x="82" y="11"/>
                  <a:pt x="82" y="11"/>
                  <a:pt x="82" y="11"/>
                </a:cubicBezTo>
                <a:cubicBezTo>
                  <a:pt x="61" y="53"/>
                  <a:pt x="61" y="53"/>
                  <a:pt x="61" y="53"/>
                </a:cubicBezTo>
                <a:cubicBezTo>
                  <a:pt x="59" y="51"/>
                  <a:pt x="57" y="50"/>
                  <a:pt x="55" y="49"/>
                </a:cubicBezTo>
                <a:cubicBezTo>
                  <a:pt x="76" y="6"/>
                  <a:pt x="76" y="6"/>
                  <a:pt x="76" y="6"/>
                </a:cubicBezTo>
                <a:cubicBezTo>
                  <a:pt x="70" y="0"/>
                  <a:pt x="70" y="0"/>
                  <a:pt x="7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1" y="6"/>
                  <a:pt x="11" y="6"/>
                  <a:pt x="11" y="6"/>
                </a:cubicBezTo>
                <a:cubicBezTo>
                  <a:pt x="32" y="49"/>
                  <a:pt x="32" y="49"/>
                  <a:pt x="32" y="49"/>
                </a:cubicBezTo>
                <a:cubicBezTo>
                  <a:pt x="30" y="50"/>
                  <a:pt x="28" y="51"/>
                  <a:pt x="26" y="53"/>
                </a:cubicBezTo>
                <a:cubicBezTo>
                  <a:pt x="5" y="11"/>
                  <a:pt x="5" y="11"/>
                  <a:pt x="5" y="11"/>
                </a:cubicBezTo>
                <a:cubicBezTo>
                  <a:pt x="0" y="17"/>
                  <a:pt x="0" y="17"/>
                  <a:pt x="0" y="17"/>
                </a:cubicBezTo>
                <a:cubicBezTo>
                  <a:pt x="20" y="58"/>
                  <a:pt x="20" y="58"/>
                  <a:pt x="20" y="58"/>
                </a:cubicBezTo>
                <a:cubicBezTo>
                  <a:pt x="15" y="64"/>
                  <a:pt x="12" y="71"/>
                  <a:pt x="12" y="79"/>
                </a:cubicBezTo>
                <a:cubicBezTo>
                  <a:pt x="12" y="96"/>
                  <a:pt x="26" y="110"/>
                  <a:pt x="43" y="110"/>
                </a:cubicBezTo>
                <a:cubicBezTo>
                  <a:pt x="61" y="110"/>
                  <a:pt x="75" y="96"/>
                  <a:pt x="75" y="79"/>
                </a:cubicBezTo>
                <a:cubicBezTo>
                  <a:pt x="75" y="71"/>
                  <a:pt x="72" y="64"/>
                  <a:pt x="67" y="58"/>
                </a:cubicBezTo>
                <a:lnTo>
                  <a:pt x="87" y="17"/>
                </a:lnTo>
                <a:close/>
                <a:moveTo>
                  <a:pt x="21" y="8"/>
                </a:moveTo>
                <a:cubicBezTo>
                  <a:pt x="66" y="8"/>
                  <a:pt x="66" y="8"/>
                  <a:pt x="66" y="8"/>
                </a:cubicBezTo>
                <a:cubicBezTo>
                  <a:pt x="62" y="16"/>
                  <a:pt x="62" y="16"/>
                  <a:pt x="62" y="16"/>
                </a:cubicBezTo>
                <a:cubicBezTo>
                  <a:pt x="24" y="16"/>
                  <a:pt x="24" y="16"/>
                  <a:pt x="24" y="16"/>
                </a:cubicBezTo>
                <a:lnTo>
                  <a:pt x="21" y="8"/>
                </a:lnTo>
                <a:close/>
                <a:moveTo>
                  <a:pt x="28" y="24"/>
                </a:moveTo>
                <a:cubicBezTo>
                  <a:pt x="59" y="24"/>
                  <a:pt x="59" y="24"/>
                  <a:pt x="59" y="24"/>
                </a:cubicBezTo>
                <a:cubicBezTo>
                  <a:pt x="47" y="48"/>
                  <a:pt x="47" y="48"/>
                  <a:pt x="47" y="48"/>
                </a:cubicBezTo>
                <a:cubicBezTo>
                  <a:pt x="46" y="47"/>
                  <a:pt x="45" y="47"/>
                  <a:pt x="43" y="47"/>
                </a:cubicBezTo>
                <a:cubicBezTo>
                  <a:pt x="42" y="47"/>
                  <a:pt x="41" y="47"/>
                  <a:pt x="40" y="48"/>
                </a:cubicBezTo>
                <a:lnTo>
                  <a:pt x="28" y="24"/>
                </a:lnTo>
                <a:close/>
                <a:moveTo>
                  <a:pt x="68" y="79"/>
                </a:moveTo>
                <a:cubicBezTo>
                  <a:pt x="68" y="92"/>
                  <a:pt x="57" y="103"/>
                  <a:pt x="43" y="103"/>
                </a:cubicBezTo>
                <a:cubicBezTo>
                  <a:pt x="30" y="103"/>
                  <a:pt x="19" y="92"/>
                  <a:pt x="19" y="79"/>
                </a:cubicBezTo>
                <a:cubicBezTo>
                  <a:pt x="19" y="65"/>
                  <a:pt x="30" y="54"/>
                  <a:pt x="43" y="54"/>
                </a:cubicBezTo>
                <a:cubicBezTo>
                  <a:pt x="57" y="54"/>
                  <a:pt x="68" y="65"/>
                  <a:pt x="68" y="79"/>
                </a:cubicBezTo>
                <a:close/>
                <a:moveTo>
                  <a:pt x="43" y="56"/>
                </a:moveTo>
                <a:cubicBezTo>
                  <a:pt x="31" y="56"/>
                  <a:pt x="21" y="66"/>
                  <a:pt x="21" y="79"/>
                </a:cubicBezTo>
                <a:cubicBezTo>
                  <a:pt x="21" y="91"/>
                  <a:pt x="31" y="101"/>
                  <a:pt x="43" y="101"/>
                </a:cubicBezTo>
                <a:cubicBezTo>
                  <a:pt x="56" y="101"/>
                  <a:pt x="66" y="91"/>
                  <a:pt x="66" y="79"/>
                </a:cubicBezTo>
                <a:cubicBezTo>
                  <a:pt x="66" y="66"/>
                  <a:pt x="56" y="56"/>
                  <a:pt x="43" y="56"/>
                </a:cubicBezTo>
                <a:close/>
                <a:moveTo>
                  <a:pt x="43" y="99"/>
                </a:moveTo>
                <a:cubicBezTo>
                  <a:pt x="32" y="99"/>
                  <a:pt x="23" y="90"/>
                  <a:pt x="23" y="79"/>
                </a:cubicBezTo>
                <a:cubicBezTo>
                  <a:pt x="23" y="68"/>
                  <a:pt x="32" y="59"/>
                  <a:pt x="43" y="59"/>
                </a:cubicBezTo>
                <a:cubicBezTo>
                  <a:pt x="55" y="59"/>
                  <a:pt x="64" y="68"/>
                  <a:pt x="64" y="79"/>
                </a:cubicBezTo>
                <a:cubicBezTo>
                  <a:pt x="64" y="90"/>
                  <a:pt x="55" y="99"/>
                  <a:pt x="43" y="99"/>
                </a:cubicBezTo>
                <a:close/>
                <a:moveTo>
                  <a:pt x="47" y="65"/>
                </a:moveTo>
                <a:cubicBezTo>
                  <a:pt x="44" y="65"/>
                  <a:pt x="44" y="65"/>
                  <a:pt x="44" y="65"/>
                </a:cubicBezTo>
                <a:cubicBezTo>
                  <a:pt x="44" y="65"/>
                  <a:pt x="42" y="69"/>
                  <a:pt x="36" y="69"/>
                </a:cubicBezTo>
                <a:cubicBezTo>
                  <a:pt x="36" y="73"/>
                  <a:pt x="36" y="73"/>
                  <a:pt x="36" y="73"/>
                </a:cubicBezTo>
                <a:cubicBezTo>
                  <a:pt x="42" y="73"/>
                  <a:pt x="42" y="73"/>
                  <a:pt x="42" y="73"/>
                </a:cubicBezTo>
                <a:cubicBezTo>
                  <a:pt x="42" y="89"/>
                  <a:pt x="42" y="89"/>
                  <a:pt x="42" y="89"/>
                </a:cubicBezTo>
                <a:cubicBezTo>
                  <a:pt x="39" y="89"/>
                  <a:pt x="39" y="89"/>
                  <a:pt x="39" y="89"/>
                </a:cubicBezTo>
                <a:cubicBezTo>
                  <a:pt x="39" y="92"/>
                  <a:pt x="39" y="92"/>
                  <a:pt x="39" y="92"/>
                </a:cubicBezTo>
                <a:cubicBezTo>
                  <a:pt x="50" y="92"/>
                  <a:pt x="50" y="92"/>
                  <a:pt x="50" y="92"/>
                </a:cubicBezTo>
                <a:cubicBezTo>
                  <a:pt x="50" y="89"/>
                  <a:pt x="50" y="89"/>
                  <a:pt x="50" y="89"/>
                </a:cubicBezTo>
                <a:cubicBezTo>
                  <a:pt x="47" y="89"/>
                  <a:pt x="47" y="89"/>
                  <a:pt x="47" y="89"/>
                </a:cubicBezTo>
                <a:lnTo>
                  <a:pt x="47" y="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3516" y="1168400"/>
            <a:ext cx="10381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Notice on Revising the 2027 Scoring Criteria for the Annual Review of Government Scholarships for International Student at University of Shanghai for Science and Technology</a:t>
            </a:r>
          </a:p>
          <a:p>
            <a:r>
              <a:rPr lang="en-US" altLang="zh-CN" sz="1200" dirty="0"/>
              <a:t>http://isoe.usst.edu.cn/2026/0915/c9774a370523/page.htm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743517" y="2551397"/>
            <a:ext cx="3140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/>
              <a:t>Good moral conduct: 30 points; disciplinary sanction in force: 0 points.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479122" y="3108960"/>
            <a:ext cx="35457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8239834" y="4882352"/>
            <a:ext cx="32806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0" y="3644388"/>
            <a:ext cx="3953670" cy="1626628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5479" y="2658907"/>
            <a:ext cx="4109619" cy="2095453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3697" y="4975879"/>
            <a:ext cx="3849206" cy="729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2198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F4A74F-88D3-4BE5-91DD-0CCCBC55E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Reference Documents for the Formulation of the Scoring Rules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479DDA-E881-4F1A-BEBB-A9B890CE2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9876">
            <a:off x="2236855" y="1629503"/>
            <a:ext cx="2993922" cy="4483479"/>
          </a:xfrm>
          <a:prstGeom prst="rect">
            <a:avLst/>
          </a:prstGeom>
          <a:solidFill>
            <a:srgbClr val="9D83A6"/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pic>
        <p:nvPicPr>
          <p:cNvPr id="226" name="图片 2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6312">
            <a:off x="7129982" y="1679046"/>
            <a:ext cx="2814022" cy="4264554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  <a:softEdge rad="0"/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Cutou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3333" y="4851313"/>
            <a:ext cx="533333" cy="9238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76705" y="4803694"/>
            <a:ext cx="714286" cy="9523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as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89042" y="2939637"/>
            <a:ext cx="133333" cy="2952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45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27394" r="27394"/>
          <a:stretch>
            <a:fillRect/>
          </a:stretch>
        </p:blipFill>
        <p:spPr>
          <a:xfrm>
            <a:off x="5959542" y="0"/>
            <a:ext cx="6232459" cy="6858000"/>
          </a:xfrm>
          <a:custGeom>
            <a:avLst/>
            <a:gdLst>
              <a:gd name="connsiteX0" fmla="*/ 3545182 w 6232459"/>
              <a:gd name="connsiteY0" fmla="*/ 6735005 h 6858000"/>
              <a:gd name="connsiteX1" fmla="*/ 3505939 w 6232459"/>
              <a:gd name="connsiteY1" fmla="*/ 6823658 h 6858000"/>
              <a:gd name="connsiteX2" fmla="*/ 3484737 w 6232459"/>
              <a:gd name="connsiteY2" fmla="*/ 6858000 h 6858000"/>
              <a:gd name="connsiteX3" fmla="*/ 3445965 w 6232459"/>
              <a:gd name="connsiteY3" fmla="*/ 6858000 h 6858000"/>
              <a:gd name="connsiteX4" fmla="*/ 3454565 w 6232459"/>
              <a:gd name="connsiteY4" fmla="*/ 6850250 h 6858000"/>
              <a:gd name="connsiteX5" fmla="*/ 3545182 w 6232459"/>
              <a:gd name="connsiteY5" fmla="*/ 6735005 h 6858000"/>
              <a:gd name="connsiteX6" fmla="*/ 3080078 w 6232459"/>
              <a:gd name="connsiteY6" fmla="*/ 6711744 h 6858000"/>
              <a:gd name="connsiteX7" fmla="*/ 2997231 w 6232459"/>
              <a:gd name="connsiteY7" fmla="*/ 6823111 h 6858000"/>
              <a:gd name="connsiteX8" fmla="*/ 2968905 w 6232459"/>
              <a:gd name="connsiteY8" fmla="*/ 6858000 h 6858000"/>
              <a:gd name="connsiteX9" fmla="*/ 2939448 w 6232459"/>
              <a:gd name="connsiteY9" fmla="*/ 6858000 h 6858000"/>
              <a:gd name="connsiteX10" fmla="*/ 2945385 w 6232459"/>
              <a:gd name="connsiteY10" fmla="*/ 6850934 h 6858000"/>
              <a:gd name="connsiteX11" fmla="*/ 3080078 w 6232459"/>
              <a:gd name="connsiteY11" fmla="*/ 6711744 h 6858000"/>
              <a:gd name="connsiteX12" fmla="*/ 5463712 w 6232459"/>
              <a:gd name="connsiteY12" fmla="*/ 6676871 h 6858000"/>
              <a:gd name="connsiteX13" fmla="*/ 5370687 w 6232459"/>
              <a:gd name="connsiteY13" fmla="*/ 6851271 h 6858000"/>
              <a:gd name="connsiteX14" fmla="*/ 5463712 w 6232459"/>
              <a:gd name="connsiteY14" fmla="*/ 6676871 h 6858000"/>
              <a:gd name="connsiteX15" fmla="*/ 3800976 w 6232459"/>
              <a:gd name="connsiteY15" fmla="*/ 6676852 h 6858000"/>
              <a:gd name="connsiteX16" fmla="*/ 3731212 w 6232459"/>
              <a:gd name="connsiteY16" fmla="*/ 6781507 h 6858000"/>
              <a:gd name="connsiteX17" fmla="*/ 4216667 w 6232459"/>
              <a:gd name="connsiteY17" fmla="*/ 6640531 h 6858000"/>
              <a:gd name="connsiteX18" fmla="*/ 4202141 w 6232459"/>
              <a:gd name="connsiteY18" fmla="*/ 6656533 h 6858000"/>
              <a:gd name="connsiteX19" fmla="*/ 4138183 w 6232459"/>
              <a:gd name="connsiteY19" fmla="*/ 6758246 h 6858000"/>
              <a:gd name="connsiteX20" fmla="*/ 4196316 w 6232459"/>
              <a:gd name="connsiteY20" fmla="*/ 6676852 h 6858000"/>
              <a:gd name="connsiteX21" fmla="*/ 4216667 w 6232459"/>
              <a:gd name="connsiteY21" fmla="*/ 6640531 h 6858000"/>
              <a:gd name="connsiteX22" fmla="*/ 1963821 w 6232459"/>
              <a:gd name="connsiteY22" fmla="*/ 6525694 h 6858000"/>
              <a:gd name="connsiteX23" fmla="*/ 1905688 w 6232459"/>
              <a:gd name="connsiteY23" fmla="*/ 6583827 h 6858000"/>
              <a:gd name="connsiteX24" fmla="*/ 1905688 w 6232459"/>
              <a:gd name="connsiteY24" fmla="*/ 6595458 h 6858000"/>
              <a:gd name="connsiteX25" fmla="*/ 1963821 w 6232459"/>
              <a:gd name="connsiteY25" fmla="*/ 6525694 h 6858000"/>
              <a:gd name="connsiteX26" fmla="*/ 2653117 w 6232459"/>
              <a:gd name="connsiteY26" fmla="*/ 6512800 h 6858000"/>
              <a:gd name="connsiteX27" fmla="*/ 2638216 w 6232459"/>
              <a:gd name="connsiteY27" fmla="*/ 6525694 h 6858000"/>
              <a:gd name="connsiteX28" fmla="*/ 2591713 w 6232459"/>
              <a:gd name="connsiteY28" fmla="*/ 6583827 h 6858000"/>
              <a:gd name="connsiteX29" fmla="*/ 2452186 w 6232459"/>
              <a:gd name="connsiteY29" fmla="*/ 6746616 h 6858000"/>
              <a:gd name="connsiteX30" fmla="*/ 2463797 w 6232459"/>
              <a:gd name="connsiteY30" fmla="*/ 6758246 h 6858000"/>
              <a:gd name="connsiteX31" fmla="*/ 2649846 w 6232459"/>
              <a:gd name="connsiteY31" fmla="*/ 6537325 h 6858000"/>
              <a:gd name="connsiteX32" fmla="*/ 2653117 w 6232459"/>
              <a:gd name="connsiteY32" fmla="*/ 6512800 h 6858000"/>
              <a:gd name="connsiteX33" fmla="*/ 2757038 w 6232459"/>
              <a:gd name="connsiteY33" fmla="*/ 6405066 h 6858000"/>
              <a:gd name="connsiteX34" fmla="*/ 2707980 w 6232459"/>
              <a:gd name="connsiteY34" fmla="*/ 6444300 h 6858000"/>
              <a:gd name="connsiteX35" fmla="*/ 2696349 w 6232459"/>
              <a:gd name="connsiteY35" fmla="*/ 6479192 h 6858000"/>
              <a:gd name="connsiteX36" fmla="*/ 2766113 w 6232459"/>
              <a:gd name="connsiteY36" fmla="*/ 6409428 h 6858000"/>
              <a:gd name="connsiteX37" fmla="*/ 2757038 w 6232459"/>
              <a:gd name="connsiteY37" fmla="*/ 6405066 h 6858000"/>
              <a:gd name="connsiteX38" fmla="*/ 2138239 w 6232459"/>
              <a:gd name="connsiteY38" fmla="*/ 6339664 h 6858000"/>
              <a:gd name="connsiteX39" fmla="*/ 2056846 w 6232459"/>
              <a:gd name="connsiteY39" fmla="*/ 6421039 h 6858000"/>
              <a:gd name="connsiteX40" fmla="*/ 2021954 w 6232459"/>
              <a:gd name="connsiteY40" fmla="*/ 6479192 h 6858000"/>
              <a:gd name="connsiteX41" fmla="*/ 2138239 w 6232459"/>
              <a:gd name="connsiteY41" fmla="*/ 6339664 h 6858000"/>
              <a:gd name="connsiteX42" fmla="*/ 4324233 w 6232459"/>
              <a:gd name="connsiteY42" fmla="*/ 6269901 h 6858000"/>
              <a:gd name="connsiteX43" fmla="*/ 4312602 w 6232459"/>
              <a:gd name="connsiteY43" fmla="*/ 6281531 h 6858000"/>
              <a:gd name="connsiteX44" fmla="*/ 4219577 w 6232459"/>
              <a:gd name="connsiteY44" fmla="*/ 6455950 h 6858000"/>
              <a:gd name="connsiteX45" fmla="*/ 4219577 w 6232459"/>
              <a:gd name="connsiteY45" fmla="*/ 6479192 h 6858000"/>
              <a:gd name="connsiteX46" fmla="*/ 2905659 w 6232459"/>
              <a:gd name="connsiteY46" fmla="*/ 6176876 h 6858000"/>
              <a:gd name="connsiteX47" fmla="*/ 2859137 w 6232459"/>
              <a:gd name="connsiteY47" fmla="*/ 6200117 h 6858000"/>
              <a:gd name="connsiteX48" fmla="*/ 2824265 w 6232459"/>
              <a:gd name="connsiteY48" fmla="*/ 6304773 h 6858000"/>
              <a:gd name="connsiteX49" fmla="*/ 2905659 w 6232459"/>
              <a:gd name="connsiteY49" fmla="*/ 6176876 h 6858000"/>
              <a:gd name="connsiteX50" fmla="*/ 1100706 w 6232459"/>
              <a:gd name="connsiteY50" fmla="*/ 6117078 h 6858000"/>
              <a:gd name="connsiteX51" fmla="*/ 905716 w 6232459"/>
              <a:gd name="connsiteY51" fmla="*/ 6328034 h 6858000"/>
              <a:gd name="connsiteX52" fmla="*/ 731297 w 6232459"/>
              <a:gd name="connsiteY52" fmla="*/ 6455931 h 6858000"/>
              <a:gd name="connsiteX53" fmla="*/ 684795 w 6232459"/>
              <a:gd name="connsiteY53" fmla="*/ 6502433 h 6858000"/>
              <a:gd name="connsiteX54" fmla="*/ 649903 w 6232459"/>
              <a:gd name="connsiteY54" fmla="*/ 6514064 h 6858000"/>
              <a:gd name="connsiteX55" fmla="*/ 347587 w 6232459"/>
              <a:gd name="connsiteY55" fmla="*/ 6700113 h 6858000"/>
              <a:gd name="connsiteX56" fmla="*/ 330771 w 6232459"/>
              <a:gd name="connsiteY56" fmla="*/ 6711318 h 6858000"/>
              <a:gd name="connsiteX57" fmla="*/ 119001 w 6232459"/>
              <a:gd name="connsiteY57" fmla="*/ 6818940 h 6858000"/>
              <a:gd name="connsiteX58" fmla="*/ 103414 w 6232459"/>
              <a:gd name="connsiteY58" fmla="*/ 6825110 h 6858000"/>
              <a:gd name="connsiteX59" fmla="*/ 34008 w 6232459"/>
              <a:gd name="connsiteY59" fmla="*/ 6858000 h 6858000"/>
              <a:gd name="connsiteX60" fmla="*/ 0 w 6232459"/>
              <a:gd name="connsiteY60" fmla="*/ 6858000 h 6858000"/>
              <a:gd name="connsiteX61" fmla="*/ 136846 w 6232459"/>
              <a:gd name="connsiteY61" fmla="*/ 6793126 h 6858000"/>
              <a:gd name="connsiteX62" fmla="*/ 673164 w 6232459"/>
              <a:gd name="connsiteY62" fmla="*/ 6479192 h 6858000"/>
              <a:gd name="connsiteX63" fmla="*/ 4161444 w 6232459"/>
              <a:gd name="connsiteY63" fmla="*/ 6025718 h 6858000"/>
              <a:gd name="connsiteX64" fmla="*/ 3998656 w 6232459"/>
              <a:gd name="connsiteY64" fmla="*/ 6339664 h 6858000"/>
              <a:gd name="connsiteX65" fmla="*/ 4161444 w 6232459"/>
              <a:gd name="connsiteY65" fmla="*/ 6025718 h 6858000"/>
              <a:gd name="connsiteX66" fmla="*/ 5533476 w 6232459"/>
              <a:gd name="connsiteY66" fmla="*/ 5851318 h 6858000"/>
              <a:gd name="connsiteX67" fmla="*/ 5452082 w 6232459"/>
              <a:gd name="connsiteY67" fmla="*/ 6048979 h 6858000"/>
              <a:gd name="connsiteX68" fmla="*/ 5533476 w 6232459"/>
              <a:gd name="connsiteY68" fmla="*/ 5851318 h 6858000"/>
              <a:gd name="connsiteX69" fmla="*/ 4614918 w 6232459"/>
              <a:gd name="connsiteY69" fmla="*/ 5828057 h 6858000"/>
              <a:gd name="connsiteX70" fmla="*/ 4289341 w 6232459"/>
              <a:gd name="connsiteY70" fmla="*/ 6502453 h 6858000"/>
              <a:gd name="connsiteX71" fmla="*/ 4614918 w 6232459"/>
              <a:gd name="connsiteY71" fmla="*/ 5828057 h 6858000"/>
              <a:gd name="connsiteX72" fmla="*/ 2545191 w 6232459"/>
              <a:gd name="connsiteY72" fmla="*/ 5769905 h 6858000"/>
              <a:gd name="connsiteX73" fmla="*/ 2475428 w 6232459"/>
              <a:gd name="connsiteY73" fmla="*/ 5862930 h 6858000"/>
              <a:gd name="connsiteX74" fmla="*/ 2441368 w 6232459"/>
              <a:gd name="connsiteY74" fmla="*/ 5921314 h 6858000"/>
              <a:gd name="connsiteX75" fmla="*/ 2266137 w 6232459"/>
              <a:gd name="connsiteY75" fmla="*/ 6176876 h 6858000"/>
              <a:gd name="connsiteX76" fmla="*/ 2383874 w 6232459"/>
              <a:gd name="connsiteY76" fmla="*/ 6019912 h 6858000"/>
              <a:gd name="connsiteX77" fmla="*/ 2441368 w 6232459"/>
              <a:gd name="connsiteY77" fmla="*/ 5921314 h 6858000"/>
              <a:gd name="connsiteX78" fmla="*/ 3159454 w 6232459"/>
              <a:gd name="connsiteY78" fmla="*/ 5753368 h 6858000"/>
              <a:gd name="connsiteX79" fmla="*/ 3138211 w 6232459"/>
              <a:gd name="connsiteY79" fmla="*/ 5758274 h 6858000"/>
              <a:gd name="connsiteX80" fmla="*/ 2940532 w 6232459"/>
              <a:gd name="connsiteY80" fmla="*/ 6118723 h 6858000"/>
              <a:gd name="connsiteX81" fmla="*/ 2917271 w 6232459"/>
              <a:gd name="connsiteY81" fmla="*/ 6130354 h 6858000"/>
              <a:gd name="connsiteX82" fmla="*/ 2928901 w 6232459"/>
              <a:gd name="connsiteY82" fmla="*/ 6153615 h 6858000"/>
              <a:gd name="connsiteX83" fmla="*/ 3161453 w 6232459"/>
              <a:gd name="connsiteY83" fmla="*/ 5758274 h 6858000"/>
              <a:gd name="connsiteX84" fmla="*/ 3159454 w 6232459"/>
              <a:gd name="connsiteY84" fmla="*/ 5753368 h 6858000"/>
              <a:gd name="connsiteX85" fmla="*/ 4324233 w 6232459"/>
              <a:gd name="connsiteY85" fmla="*/ 5642008 h 6858000"/>
              <a:gd name="connsiteX86" fmla="*/ 4219577 w 6232459"/>
              <a:gd name="connsiteY86" fmla="*/ 5886191 h 6858000"/>
              <a:gd name="connsiteX87" fmla="*/ 4242838 w 6232459"/>
              <a:gd name="connsiteY87" fmla="*/ 5851299 h 6858000"/>
              <a:gd name="connsiteX88" fmla="*/ 4324233 w 6232459"/>
              <a:gd name="connsiteY88" fmla="*/ 5642008 h 6858000"/>
              <a:gd name="connsiteX89" fmla="*/ 4696312 w 6232459"/>
              <a:gd name="connsiteY89" fmla="*/ 5607117 h 6858000"/>
              <a:gd name="connsiteX90" fmla="*/ 4687589 w 6232459"/>
              <a:gd name="connsiteY90" fmla="*/ 5628197 h 6858000"/>
              <a:gd name="connsiteX91" fmla="*/ 4682519 w 6232459"/>
              <a:gd name="connsiteY91" fmla="*/ 5642986 h 6858000"/>
              <a:gd name="connsiteX92" fmla="*/ 4670143 w 6232459"/>
              <a:gd name="connsiteY92" fmla="*/ 5671085 h 6858000"/>
              <a:gd name="connsiteX93" fmla="*/ 4661420 w 6232459"/>
              <a:gd name="connsiteY93" fmla="*/ 5700161 h 6858000"/>
              <a:gd name="connsiteX94" fmla="*/ 4678866 w 6232459"/>
              <a:gd name="connsiteY94" fmla="*/ 5653639 h 6858000"/>
              <a:gd name="connsiteX95" fmla="*/ 4682519 w 6232459"/>
              <a:gd name="connsiteY95" fmla="*/ 5642986 h 6858000"/>
              <a:gd name="connsiteX96" fmla="*/ 4687589 w 6232459"/>
              <a:gd name="connsiteY96" fmla="*/ 5631474 h 6858000"/>
              <a:gd name="connsiteX97" fmla="*/ 4696312 w 6232459"/>
              <a:gd name="connsiteY97" fmla="*/ 5607117 h 6858000"/>
              <a:gd name="connsiteX98" fmla="*/ 1704376 w 6232459"/>
              <a:gd name="connsiteY98" fmla="*/ 5604028 h 6858000"/>
              <a:gd name="connsiteX99" fmla="*/ 1684766 w 6232459"/>
              <a:gd name="connsiteY99" fmla="*/ 5618747 h 6858000"/>
              <a:gd name="connsiteX100" fmla="*/ 1661505 w 6232459"/>
              <a:gd name="connsiteY100" fmla="*/ 5653639 h 6858000"/>
              <a:gd name="connsiteX101" fmla="*/ 1708008 w 6232459"/>
              <a:gd name="connsiteY101" fmla="*/ 5607117 h 6858000"/>
              <a:gd name="connsiteX102" fmla="*/ 1704376 w 6232459"/>
              <a:gd name="connsiteY102" fmla="*/ 5604028 h 6858000"/>
              <a:gd name="connsiteX103" fmla="*/ 5300924 w 6232459"/>
              <a:gd name="connsiteY103" fmla="*/ 5560614 h 6858000"/>
              <a:gd name="connsiteX104" fmla="*/ 5166845 w 6232459"/>
              <a:gd name="connsiteY104" fmla="*/ 5938337 h 6858000"/>
              <a:gd name="connsiteX105" fmla="*/ 5147343 w 6232459"/>
              <a:gd name="connsiteY105" fmla="*/ 5991827 h 6858000"/>
              <a:gd name="connsiteX106" fmla="*/ 5142587 w 6232459"/>
              <a:gd name="connsiteY106" fmla="*/ 6004147 h 6858000"/>
              <a:gd name="connsiteX107" fmla="*/ 5126505 w 6232459"/>
              <a:gd name="connsiteY107" fmla="*/ 6048979 h 6858000"/>
              <a:gd name="connsiteX108" fmla="*/ 5147343 w 6232459"/>
              <a:gd name="connsiteY108" fmla="*/ 5991827 h 6858000"/>
              <a:gd name="connsiteX109" fmla="*/ 5163574 w 6232459"/>
              <a:gd name="connsiteY109" fmla="*/ 5949778 h 6858000"/>
              <a:gd name="connsiteX110" fmla="*/ 5300924 w 6232459"/>
              <a:gd name="connsiteY110" fmla="*/ 5560614 h 6858000"/>
              <a:gd name="connsiteX111" fmla="*/ 1615003 w 6232459"/>
              <a:gd name="connsiteY111" fmla="*/ 5560614 h 6858000"/>
              <a:gd name="connsiteX112" fmla="*/ 1205129 w 6232459"/>
              <a:gd name="connsiteY112" fmla="*/ 6028621 h 6858000"/>
              <a:gd name="connsiteX113" fmla="*/ 1100706 w 6232459"/>
              <a:gd name="connsiteY113" fmla="*/ 6117078 h 6858000"/>
              <a:gd name="connsiteX114" fmla="*/ 4789317 w 6232459"/>
              <a:gd name="connsiteY114" fmla="*/ 5339692 h 6858000"/>
              <a:gd name="connsiteX115" fmla="*/ 4754445 w 6232459"/>
              <a:gd name="connsiteY115" fmla="*/ 5455978 h 6858000"/>
              <a:gd name="connsiteX116" fmla="*/ 4789317 w 6232459"/>
              <a:gd name="connsiteY116" fmla="*/ 5339692 h 6858000"/>
              <a:gd name="connsiteX117" fmla="*/ 3632440 w 6232459"/>
              <a:gd name="connsiteY117" fmla="*/ 5161461 h 6858000"/>
              <a:gd name="connsiteX118" fmla="*/ 3458853 w 6232459"/>
              <a:gd name="connsiteY118" fmla="*/ 5559627 h 6858000"/>
              <a:gd name="connsiteX119" fmla="*/ 3556813 w 6232459"/>
              <a:gd name="connsiteY119" fmla="*/ 5374584 h 6858000"/>
              <a:gd name="connsiteX120" fmla="*/ 3452138 w 6232459"/>
              <a:gd name="connsiteY120" fmla="*/ 5083879 h 6858000"/>
              <a:gd name="connsiteX121" fmla="*/ 3441728 w 6232459"/>
              <a:gd name="connsiteY121" fmla="*/ 5110893 h 6858000"/>
              <a:gd name="connsiteX122" fmla="*/ 3440709 w 6232459"/>
              <a:gd name="connsiteY122" fmla="*/ 5108413 h 6858000"/>
              <a:gd name="connsiteX123" fmla="*/ 3440527 w 6232459"/>
              <a:gd name="connsiteY123" fmla="*/ 5095510 h 6858000"/>
              <a:gd name="connsiteX124" fmla="*/ 3417266 w 6232459"/>
              <a:gd name="connsiteY124" fmla="*/ 5130382 h 6858000"/>
              <a:gd name="connsiteX125" fmla="*/ 3173084 w 6232459"/>
              <a:gd name="connsiteY125" fmla="*/ 5735033 h 6858000"/>
              <a:gd name="connsiteX126" fmla="*/ 3335872 w 6232459"/>
              <a:gd name="connsiteY126" fmla="*/ 5362934 h 6858000"/>
              <a:gd name="connsiteX127" fmla="*/ 3398367 w 6232459"/>
              <a:gd name="connsiteY127" fmla="*/ 5223414 h 6858000"/>
              <a:gd name="connsiteX128" fmla="*/ 3441728 w 6232459"/>
              <a:gd name="connsiteY128" fmla="*/ 5110893 h 6858000"/>
              <a:gd name="connsiteX129" fmla="*/ 3441978 w 6232459"/>
              <a:gd name="connsiteY129" fmla="*/ 5111502 h 6858000"/>
              <a:gd name="connsiteX130" fmla="*/ 3452138 w 6232459"/>
              <a:gd name="connsiteY130" fmla="*/ 5083879 h 6858000"/>
              <a:gd name="connsiteX131" fmla="*/ 4533523 w 6232459"/>
              <a:gd name="connsiteY131" fmla="*/ 5049007 h 6858000"/>
              <a:gd name="connsiteX132" fmla="*/ 4417238 w 6232459"/>
              <a:gd name="connsiteY132" fmla="*/ 5421087 h 6858000"/>
              <a:gd name="connsiteX133" fmla="*/ 4428868 w 6232459"/>
              <a:gd name="connsiteY133" fmla="*/ 5421087 h 6858000"/>
              <a:gd name="connsiteX134" fmla="*/ 4533523 w 6232459"/>
              <a:gd name="connsiteY134" fmla="*/ 5049007 h 6858000"/>
              <a:gd name="connsiteX135" fmla="*/ 3698566 w 6232459"/>
              <a:gd name="connsiteY135" fmla="*/ 4955460 h 6858000"/>
              <a:gd name="connsiteX136" fmla="*/ 3680104 w 6232459"/>
              <a:gd name="connsiteY136" fmla="*/ 5027101 h 6858000"/>
              <a:gd name="connsiteX137" fmla="*/ 3684710 w 6232459"/>
              <a:gd name="connsiteY137" fmla="*/ 5014116 h 6858000"/>
              <a:gd name="connsiteX138" fmla="*/ 4905603 w 6232459"/>
              <a:gd name="connsiteY138" fmla="*/ 4944352 h 6858000"/>
              <a:gd name="connsiteX139" fmla="*/ 4870711 w 6232459"/>
              <a:gd name="connsiteY139" fmla="*/ 5072268 h 6858000"/>
              <a:gd name="connsiteX140" fmla="*/ 4905603 w 6232459"/>
              <a:gd name="connsiteY140" fmla="*/ 4944352 h 6858000"/>
              <a:gd name="connsiteX141" fmla="*/ 4568396 w 6232459"/>
              <a:gd name="connsiteY141" fmla="*/ 4886219 h 6858000"/>
              <a:gd name="connsiteX142" fmla="*/ 4556784 w 6232459"/>
              <a:gd name="connsiteY142" fmla="*/ 4921110 h 6858000"/>
              <a:gd name="connsiteX143" fmla="*/ 4556784 w 6232459"/>
              <a:gd name="connsiteY143" fmla="*/ 4944352 h 6858000"/>
              <a:gd name="connsiteX144" fmla="*/ 4568396 w 6232459"/>
              <a:gd name="connsiteY144" fmla="*/ 4932722 h 6858000"/>
              <a:gd name="connsiteX145" fmla="*/ 4580026 w 6232459"/>
              <a:gd name="connsiteY145" fmla="*/ 4897849 h 6858000"/>
              <a:gd name="connsiteX146" fmla="*/ 4580026 w 6232459"/>
              <a:gd name="connsiteY146" fmla="*/ 4886219 h 6858000"/>
              <a:gd name="connsiteX147" fmla="*/ 4568396 w 6232459"/>
              <a:gd name="connsiteY147" fmla="*/ 4886219 h 6858000"/>
              <a:gd name="connsiteX148" fmla="*/ 5498604 w 6232459"/>
              <a:gd name="connsiteY148" fmla="*/ 4781583 h 6858000"/>
              <a:gd name="connsiteX149" fmla="*/ 5489554 w 6232459"/>
              <a:gd name="connsiteY149" fmla="*/ 4835260 h 6858000"/>
              <a:gd name="connsiteX150" fmla="*/ 5480797 w 6232459"/>
              <a:gd name="connsiteY150" fmla="*/ 4876779 h 6858000"/>
              <a:gd name="connsiteX151" fmla="*/ 5405579 w 6232459"/>
              <a:gd name="connsiteY151" fmla="*/ 5223426 h 6858000"/>
              <a:gd name="connsiteX152" fmla="*/ 5440451 w 6232459"/>
              <a:gd name="connsiteY152" fmla="*/ 5072268 h 6858000"/>
              <a:gd name="connsiteX153" fmla="*/ 5463712 w 6232459"/>
              <a:gd name="connsiteY153" fmla="*/ 5014135 h 6858000"/>
              <a:gd name="connsiteX154" fmla="*/ 5476796 w 6232459"/>
              <a:gd name="connsiteY154" fmla="*/ 4910929 h 6858000"/>
              <a:gd name="connsiteX155" fmla="*/ 5489554 w 6232459"/>
              <a:gd name="connsiteY155" fmla="*/ 4835260 h 6858000"/>
              <a:gd name="connsiteX156" fmla="*/ 5493652 w 6232459"/>
              <a:gd name="connsiteY156" fmla="*/ 4815827 h 6858000"/>
              <a:gd name="connsiteX157" fmla="*/ 5498604 w 6232459"/>
              <a:gd name="connsiteY157" fmla="*/ 4781583 h 6858000"/>
              <a:gd name="connsiteX158" fmla="*/ 4952106 w 6232459"/>
              <a:gd name="connsiteY158" fmla="*/ 4723431 h 6858000"/>
              <a:gd name="connsiteX159" fmla="*/ 4928864 w 6232459"/>
              <a:gd name="connsiteY159" fmla="*/ 4816455 h 6858000"/>
              <a:gd name="connsiteX160" fmla="*/ 4940475 w 6232459"/>
              <a:gd name="connsiteY160" fmla="*/ 4839716 h 6858000"/>
              <a:gd name="connsiteX161" fmla="*/ 4952106 w 6232459"/>
              <a:gd name="connsiteY161" fmla="*/ 4723431 h 6858000"/>
              <a:gd name="connsiteX162" fmla="*/ 2998665 w 6232459"/>
              <a:gd name="connsiteY162" fmla="*/ 4711800 h 6858000"/>
              <a:gd name="connsiteX163" fmla="*/ 2928901 w 6232459"/>
              <a:gd name="connsiteY163" fmla="*/ 4944352 h 6858000"/>
              <a:gd name="connsiteX164" fmla="*/ 2882398 w 6232459"/>
              <a:gd name="connsiteY164" fmla="*/ 5025746 h 6858000"/>
              <a:gd name="connsiteX165" fmla="*/ 2684738 w 6232459"/>
              <a:gd name="connsiteY165" fmla="*/ 5502481 h 6858000"/>
              <a:gd name="connsiteX166" fmla="*/ 2777743 w 6232459"/>
              <a:gd name="connsiteY166" fmla="*/ 5328062 h 6858000"/>
              <a:gd name="connsiteX167" fmla="*/ 2963793 w 6232459"/>
              <a:gd name="connsiteY167" fmla="*/ 4886219 h 6858000"/>
              <a:gd name="connsiteX168" fmla="*/ 3010295 w 6232459"/>
              <a:gd name="connsiteY168" fmla="*/ 4711800 h 6858000"/>
              <a:gd name="connsiteX169" fmla="*/ 4661420 w 6232459"/>
              <a:gd name="connsiteY169" fmla="*/ 4653667 h 6858000"/>
              <a:gd name="connsiteX170" fmla="*/ 4370735 w 6232459"/>
              <a:gd name="connsiteY170" fmla="*/ 5583875 h 6858000"/>
              <a:gd name="connsiteX171" fmla="*/ 4382366 w 6232459"/>
              <a:gd name="connsiteY171" fmla="*/ 5607117 h 6858000"/>
              <a:gd name="connsiteX172" fmla="*/ 4661420 w 6232459"/>
              <a:gd name="connsiteY172" fmla="*/ 4653667 h 6858000"/>
              <a:gd name="connsiteX173" fmla="*/ 5847422 w 6232459"/>
              <a:gd name="connsiteY173" fmla="*/ 4595534 h 6858000"/>
              <a:gd name="connsiteX174" fmla="*/ 5824161 w 6232459"/>
              <a:gd name="connsiteY174" fmla="*/ 4735061 h 6858000"/>
              <a:gd name="connsiteX175" fmla="*/ 5847422 w 6232459"/>
              <a:gd name="connsiteY175" fmla="*/ 4595534 h 6858000"/>
              <a:gd name="connsiteX176" fmla="*/ 5591609 w 6232459"/>
              <a:gd name="connsiteY176" fmla="*/ 4525770 h 6858000"/>
              <a:gd name="connsiteX177" fmla="*/ 5545106 w 6232459"/>
              <a:gd name="connsiteY177" fmla="*/ 4758322 h 6858000"/>
              <a:gd name="connsiteX178" fmla="*/ 5591609 w 6232459"/>
              <a:gd name="connsiteY178" fmla="*/ 4525770 h 6858000"/>
              <a:gd name="connsiteX179" fmla="*/ 5556737 w 6232459"/>
              <a:gd name="connsiteY179" fmla="*/ 4456006 h 6858000"/>
              <a:gd name="connsiteX180" fmla="*/ 5510215 w 6232459"/>
              <a:gd name="connsiteY180" fmla="*/ 4735061 h 6858000"/>
              <a:gd name="connsiteX181" fmla="*/ 5556737 w 6232459"/>
              <a:gd name="connsiteY181" fmla="*/ 4456006 h 6858000"/>
              <a:gd name="connsiteX182" fmla="*/ 2254506 w 6232459"/>
              <a:gd name="connsiteY182" fmla="*/ 4432745 h 6858000"/>
              <a:gd name="connsiteX183" fmla="*/ 2231264 w 6232459"/>
              <a:gd name="connsiteY183" fmla="*/ 4525751 h 6858000"/>
              <a:gd name="connsiteX184" fmla="*/ 2266137 w 6232459"/>
              <a:gd name="connsiteY184" fmla="*/ 4444357 h 6858000"/>
              <a:gd name="connsiteX185" fmla="*/ 2254506 w 6232459"/>
              <a:gd name="connsiteY185" fmla="*/ 4432745 h 6858000"/>
              <a:gd name="connsiteX186" fmla="*/ 4687021 w 6232459"/>
              <a:gd name="connsiteY186" fmla="*/ 4339498 h 6858000"/>
              <a:gd name="connsiteX187" fmla="*/ 4684681 w 6232459"/>
              <a:gd name="connsiteY187" fmla="*/ 4339721 h 6858000"/>
              <a:gd name="connsiteX188" fmla="*/ 4661420 w 6232459"/>
              <a:gd name="connsiteY188" fmla="*/ 4467637 h 6858000"/>
              <a:gd name="connsiteX189" fmla="*/ 4687021 w 6232459"/>
              <a:gd name="connsiteY189" fmla="*/ 4339498 h 6858000"/>
              <a:gd name="connsiteX190" fmla="*/ 5021869 w 6232459"/>
              <a:gd name="connsiteY190" fmla="*/ 4316479 h 6858000"/>
              <a:gd name="connsiteX191" fmla="*/ 4952106 w 6232459"/>
              <a:gd name="connsiteY191" fmla="*/ 4700170 h 6858000"/>
              <a:gd name="connsiteX192" fmla="*/ 4963736 w 6232459"/>
              <a:gd name="connsiteY192" fmla="*/ 4688558 h 6858000"/>
              <a:gd name="connsiteX193" fmla="*/ 5021869 w 6232459"/>
              <a:gd name="connsiteY193" fmla="*/ 4316479 h 6858000"/>
              <a:gd name="connsiteX194" fmla="*/ 5893925 w 6232459"/>
              <a:gd name="connsiteY194" fmla="*/ 4281588 h 6858000"/>
              <a:gd name="connsiteX195" fmla="*/ 5882294 w 6232459"/>
              <a:gd name="connsiteY195" fmla="*/ 4409484 h 6858000"/>
              <a:gd name="connsiteX196" fmla="*/ 5893925 w 6232459"/>
              <a:gd name="connsiteY196" fmla="*/ 4281588 h 6858000"/>
              <a:gd name="connsiteX197" fmla="*/ 6172999 w 6232459"/>
              <a:gd name="connsiteY197" fmla="*/ 4269957 h 6858000"/>
              <a:gd name="connsiteX198" fmla="*/ 6171444 w 6232459"/>
              <a:gd name="connsiteY198" fmla="*/ 4294220 h 6858000"/>
              <a:gd name="connsiteX199" fmla="*/ 6169001 w 6232459"/>
              <a:gd name="connsiteY199" fmla="*/ 4318654 h 6858000"/>
              <a:gd name="connsiteX200" fmla="*/ 6126477 w 6232459"/>
              <a:gd name="connsiteY200" fmla="*/ 4560642 h 6858000"/>
              <a:gd name="connsiteX201" fmla="*/ 6167365 w 6232459"/>
              <a:gd name="connsiteY201" fmla="*/ 4357895 h 6858000"/>
              <a:gd name="connsiteX202" fmla="*/ 6171444 w 6232459"/>
              <a:gd name="connsiteY202" fmla="*/ 4294220 h 6858000"/>
              <a:gd name="connsiteX203" fmla="*/ 6171954 w 6232459"/>
              <a:gd name="connsiteY203" fmla="*/ 4289128 h 6858000"/>
              <a:gd name="connsiteX204" fmla="*/ 6172999 w 6232459"/>
              <a:gd name="connsiteY204" fmla="*/ 4269957 h 6858000"/>
              <a:gd name="connsiteX205" fmla="*/ 5638131 w 6232459"/>
              <a:gd name="connsiteY205" fmla="*/ 4211824 h 6858000"/>
              <a:gd name="connsiteX206" fmla="*/ 5631414 w 6232459"/>
              <a:gd name="connsiteY206" fmla="*/ 4292406 h 6858000"/>
              <a:gd name="connsiteX207" fmla="*/ 5628139 w 6232459"/>
              <a:gd name="connsiteY207" fmla="*/ 4318649 h 6858000"/>
              <a:gd name="connsiteX208" fmla="*/ 5610516 w 6232459"/>
              <a:gd name="connsiteY208" fmla="*/ 4421117 h 6858000"/>
              <a:gd name="connsiteX209" fmla="*/ 5606368 w 6232459"/>
              <a:gd name="connsiteY209" fmla="*/ 4441683 h 6858000"/>
              <a:gd name="connsiteX210" fmla="*/ 5605987 w 6232459"/>
              <a:gd name="connsiteY210" fmla="*/ 4443431 h 6858000"/>
              <a:gd name="connsiteX211" fmla="*/ 5604634 w 6232459"/>
              <a:gd name="connsiteY211" fmla="*/ 4450278 h 6858000"/>
              <a:gd name="connsiteX212" fmla="*/ 5606368 w 6232459"/>
              <a:gd name="connsiteY212" fmla="*/ 4441683 h 6858000"/>
              <a:gd name="connsiteX213" fmla="*/ 5610310 w 6232459"/>
              <a:gd name="connsiteY213" fmla="*/ 4423571 h 6858000"/>
              <a:gd name="connsiteX214" fmla="*/ 5626501 w 6232459"/>
              <a:gd name="connsiteY214" fmla="*/ 4351351 h 6858000"/>
              <a:gd name="connsiteX215" fmla="*/ 5631414 w 6232459"/>
              <a:gd name="connsiteY215" fmla="*/ 4292406 h 6858000"/>
              <a:gd name="connsiteX216" fmla="*/ 5635247 w 6232459"/>
              <a:gd name="connsiteY216" fmla="*/ 4261693 h 6858000"/>
              <a:gd name="connsiteX217" fmla="*/ 5638131 w 6232459"/>
              <a:gd name="connsiteY217" fmla="*/ 4211824 h 6858000"/>
              <a:gd name="connsiteX218" fmla="*/ 5905555 w 6232459"/>
              <a:gd name="connsiteY218" fmla="*/ 4095558 h 6858000"/>
              <a:gd name="connsiteX219" fmla="*/ 5893925 w 6232459"/>
              <a:gd name="connsiteY219" fmla="*/ 4258346 h 6858000"/>
              <a:gd name="connsiteX220" fmla="*/ 3707951 w 6232459"/>
              <a:gd name="connsiteY220" fmla="*/ 4014144 h 6858000"/>
              <a:gd name="connsiteX221" fmla="*/ 3655624 w 6232459"/>
              <a:gd name="connsiteY221" fmla="*/ 4239439 h 6858000"/>
              <a:gd name="connsiteX222" fmla="*/ 3646373 w 6232459"/>
              <a:gd name="connsiteY222" fmla="*/ 4283890 h 6858000"/>
              <a:gd name="connsiteX223" fmla="*/ 3536667 w 6232459"/>
              <a:gd name="connsiteY223" fmla="*/ 4764553 h 6858000"/>
              <a:gd name="connsiteX224" fmla="*/ 3489932 w 6232459"/>
              <a:gd name="connsiteY224" fmla="*/ 4893476 h 6858000"/>
              <a:gd name="connsiteX225" fmla="*/ 3463769 w 6232459"/>
              <a:gd name="connsiteY225" fmla="*/ 5083879 h 6858000"/>
              <a:gd name="connsiteX226" fmla="*/ 3536667 w 6232459"/>
              <a:gd name="connsiteY226" fmla="*/ 4764553 h 6858000"/>
              <a:gd name="connsiteX227" fmla="*/ 3568424 w 6232459"/>
              <a:gd name="connsiteY227" fmla="*/ 4676909 h 6858000"/>
              <a:gd name="connsiteX228" fmla="*/ 3568424 w 6232459"/>
              <a:gd name="connsiteY228" fmla="*/ 4642036 h 6858000"/>
              <a:gd name="connsiteX229" fmla="*/ 3591685 w 6232459"/>
              <a:gd name="connsiteY229" fmla="*/ 4595534 h 6858000"/>
              <a:gd name="connsiteX230" fmla="*/ 3603296 w 6232459"/>
              <a:gd name="connsiteY230" fmla="*/ 4490879 h 6858000"/>
              <a:gd name="connsiteX231" fmla="*/ 3646373 w 6232459"/>
              <a:gd name="connsiteY231" fmla="*/ 4283890 h 6858000"/>
              <a:gd name="connsiteX232" fmla="*/ 5603239 w 6232459"/>
              <a:gd name="connsiteY232" fmla="*/ 3967641 h 6858000"/>
              <a:gd name="connsiteX233" fmla="*/ 5579979 w 6232459"/>
              <a:gd name="connsiteY233" fmla="*/ 4246715 h 6858000"/>
              <a:gd name="connsiteX234" fmla="*/ 5603239 w 6232459"/>
              <a:gd name="connsiteY234" fmla="*/ 3967641 h 6858000"/>
              <a:gd name="connsiteX235" fmla="*/ 3156728 w 6232459"/>
              <a:gd name="connsiteY235" fmla="*/ 3931478 h 6858000"/>
              <a:gd name="connsiteX236" fmla="*/ 3149823 w 6232459"/>
              <a:gd name="connsiteY236" fmla="*/ 3932750 h 6858000"/>
              <a:gd name="connsiteX237" fmla="*/ 3114950 w 6232459"/>
              <a:gd name="connsiteY237" fmla="*/ 4165302 h 6858000"/>
              <a:gd name="connsiteX238" fmla="*/ 3122246 w 6232459"/>
              <a:gd name="connsiteY238" fmla="*/ 4201742 h 6858000"/>
              <a:gd name="connsiteX239" fmla="*/ 3116731 w 6232459"/>
              <a:gd name="connsiteY239" fmla="*/ 4228370 h 6858000"/>
              <a:gd name="connsiteX240" fmla="*/ 3103320 w 6232459"/>
              <a:gd name="connsiteY240" fmla="*/ 4235066 h 6858000"/>
              <a:gd name="connsiteX241" fmla="*/ 3078607 w 6232459"/>
              <a:gd name="connsiteY241" fmla="*/ 4405116 h 6858000"/>
              <a:gd name="connsiteX242" fmla="*/ 3064213 w 6232459"/>
              <a:gd name="connsiteY242" fmla="*/ 4467717 h 6858000"/>
              <a:gd name="connsiteX243" fmla="*/ 3063530 w 6232459"/>
              <a:gd name="connsiteY243" fmla="*/ 4469617 h 6858000"/>
              <a:gd name="connsiteX244" fmla="*/ 3063585 w 6232459"/>
              <a:gd name="connsiteY244" fmla="*/ 4470446 h 6858000"/>
              <a:gd name="connsiteX245" fmla="*/ 3062440 w 6232459"/>
              <a:gd name="connsiteY245" fmla="*/ 4475428 h 6858000"/>
              <a:gd name="connsiteX246" fmla="*/ 3045187 w 6232459"/>
              <a:gd name="connsiteY246" fmla="*/ 4549012 h 6858000"/>
              <a:gd name="connsiteX247" fmla="*/ 2998665 w 6232459"/>
              <a:gd name="connsiteY247" fmla="*/ 4688539 h 6858000"/>
              <a:gd name="connsiteX248" fmla="*/ 3033556 w 6232459"/>
              <a:gd name="connsiteY248" fmla="*/ 4583903 h 6858000"/>
              <a:gd name="connsiteX249" fmla="*/ 3068428 w 6232459"/>
              <a:gd name="connsiteY249" fmla="*/ 4490879 h 6858000"/>
              <a:gd name="connsiteX250" fmla="*/ 3064074 w 6232459"/>
              <a:gd name="connsiteY250" fmla="*/ 4477794 h 6858000"/>
              <a:gd name="connsiteX251" fmla="*/ 3063585 w 6232459"/>
              <a:gd name="connsiteY251" fmla="*/ 4470446 h 6858000"/>
              <a:gd name="connsiteX252" fmla="*/ 3064213 w 6232459"/>
              <a:gd name="connsiteY252" fmla="*/ 4467717 h 6858000"/>
              <a:gd name="connsiteX253" fmla="*/ 3068428 w 6232459"/>
              <a:gd name="connsiteY253" fmla="*/ 4455987 h 6858000"/>
              <a:gd name="connsiteX254" fmla="*/ 3103320 w 6232459"/>
              <a:gd name="connsiteY254" fmla="*/ 4293199 h 6858000"/>
              <a:gd name="connsiteX255" fmla="*/ 3116731 w 6232459"/>
              <a:gd name="connsiteY255" fmla="*/ 4228370 h 6858000"/>
              <a:gd name="connsiteX256" fmla="*/ 3126581 w 6232459"/>
              <a:gd name="connsiteY256" fmla="*/ 4223435 h 6858000"/>
              <a:gd name="connsiteX257" fmla="*/ 3122246 w 6232459"/>
              <a:gd name="connsiteY257" fmla="*/ 4201742 h 6858000"/>
              <a:gd name="connsiteX258" fmla="*/ 3173084 w 6232459"/>
              <a:gd name="connsiteY258" fmla="*/ 3956011 h 6858000"/>
              <a:gd name="connsiteX259" fmla="*/ 3156728 w 6232459"/>
              <a:gd name="connsiteY259" fmla="*/ 3931478 h 6858000"/>
              <a:gd name="connsiteX260" fmla="*/ 6207871 w 6232459"/>
              <a:gd name="connsiteY260" fmla="*/ 3909508 h 6858000"/>
              <a:gd name="connsiteX261" fmla="*/ 6184610 w 6232459"/>
              <a:gd name="connsiteY261" fmla="*/ 4165321 h 6858000"/>
              <a:gd name="connsiteX262" fmla="*/ 6207871 w 6232459"/>
              <a:gd name="connsiteY262" fmla="*/ 3909508 h 6858000"/>
              <a:gd name="connsiteX263" fmla="*/ 5080022 w 6232459"/>
              <a:gd name="connsiteY263" fmla="*/ 3851375 h 6858000"/>
              <a:gd name="connsiteX264" fmla="*/ 5056761 w 6232459"/>
              <a:gd name="connsiteY264" fmla="*/ 4107169 h 6858000"/>
              <a:gd name="connsiteX265" fmla="*/ 5080022 w 6232459"/>
              <a:gd name="connsiteY265" fmla="*/ 3851375 h 6858000"/>
              <a:gd name="connsiteX266" fmla="*/ 2428925 w 6232459"/>
              <a:gd name="connsiteY266" fmla="*/ 3828114 h 6858000"/>
              <a:gd name="connsiteX267" fmla="*/ 2428925 w 6232459"/>
              <a:gd name="connsiteY267" fmla="*/ 3886247 h 6858000"/>
              <a:gd name="connsiteX268" fmla="*/ 2452186 w 6232459"/>
              <a:gd name="connsiteY268" fmla="*/ 3921119 h 6858000"/>
              <a:gd name="connsiteX269" fmla="*/ 2463797 w 6232459"/>
              <a:gd name="connsiteY269" fmla="*/ 3828114 h 6858000"/>
              <a:gd name="connsiteX270" fmla="*/ 2428925 w 6232459"/>
              <a:gd name="connsiteY270" fmla="*/ 3828114 h 6858000"/>
              <a:gd name="connsiteX271" fmla="*/ 4754445 w 6232459"/>
              <a:gd name="connsiteY271" fmla="*/ 3688587 h 6858000"/>
              <a:gd name="connsiteX272" fmla="*/ 4731184 w 6232459"/>
              <a:gd name="connsiteY272" fmla="*/ 3932769 h 6858000"/>
              <a:gd name="connsiteX273" fmla="*/ 4754445 w 6232459"/>
              <a:gd name="connsiteY273" fmla="*/ 3688587 h 6858000"/>
              <a:gd name="connsiteX274" fmla="*/ 5952077 w 6232459"/>
              <a:gd name="connsiteY274" fmla="*/ 3618823 h 6858000"/>
              <a:gd name="connsiteX275" fmla="*/ 5940447 w 6232459"/>
              <a:gd name="connsiteY275" fmla="*/ 3746720 h 6858000"/>
              <a:gd name="connsiteX276" fmla="*/ 5952077 w 6232459"/>
              <a:gd name="connsiteY276" fmla="*/ 3618823 h 6858000"/>
              <a:gd name="connsiteX277" fmla="*/ 2335916 w 6232459"/>
              <a:gd name="connsiteY277" fmla="*/ 3595437 h 6858000"/>
              <a:gd name="connsiteX278" fmla="*/ 2335900 w 6232459"/>
              <a:gd name="connsiteY278" fmla="*/ 3595601 h 6858000"/>
              <a:gd name="connsiteX279" fmla="*/ 2335900 w 6232459"/>
              <a:gd name="connsiteY279" fmla="*/ 3595562 h 6858000"/>
              <a:gd name="connsiteX280" fmla="*/ 5637531 w 6232459"/>
              <a:gd name="connsiteY280" fmla="*/ 3560032 h 6858000"/>
              <a:gd name="connsiteX281" fmla="*/ 5635325 w 6232459"/>
              <a:gd name="connsiteY281" fmla="*/ 3575668 h 6858000"/>
              <a:gd name="connsiteX282" fmla="*/ 5638131 w 6232459"/>
              <a:gd name="connsiteY282" fmla="*/ 3607192 h 6858000"/>
              <a:gd name="connsiteX283" fmla="*/ 2347531 w 6232459"/>
              <a:gd name="connsiteY283" fmla="*/ 3479276 h 6858000"/>
              <a:gd name="connsiteX284" fmla="*/ 2339353 w 6232459"/>
              <a:gd name="connsiteY284" fmla="*/ 3569215 h 6858000"/>
              <a:gd name="connsiteX285" fmla="*/ 2335916 w 6232459"/>
              <a:gd name="connsiteY285" fmla="*/ 3595437 h 6858000"/>
              <a:gd name="connsiteX286" fmla="*/ 5091633 w 6232459"/>
              <a:gd name="connsiteY286" fmla="*/ 3304877 h 6858000"/>
              <a:gd name="connsiteX287" fmla="*/ 5091633 w 6232459"/>
              <a:gd name="connsiteY287" fmla="*/ 3630453 h 6858000"/>
              <a:gd name="connsiteX288" fmla="*/ 5091633 w 6232459"/>
              <a:gd name="connsiteY288" fmla="*/ 3304877 h 6858000"/>
              <a:gd name="connsiteX289" fmla="*/ 5928816 w 6232459"/>
              <a:gd name="connsiteY289" fmla="*/ 3246744 h 6858000"/>
              <a:gd name="connsiteX290" fmla="*/ 5928816 w 6232459"/>
              <a:gd name="connsiteY290" fmla="*/ 3363010 h 6858000"/>
              <a:gd name="connsiteX291" fmla="*/ 5928816 w 6232459"/>
              <a:gd name="connsiteY291" fmla="*/ 3246744 h 6858000"/>
              <a:gd name="connsiteX292" fmla="*/ 4800948 w 6232459"/>
              <a:gd name="connsiteY292" fmla="*/ 3211852 h 6858000"/>
              <a:gd name="connsiteX293" fmla="*/ 4783512 w 6232459"/>
              <a:gd name="connsiteY293" fmla="*/ 3333944 h 6858000"/>
              <a:gd name="connsiteX294" fmla="*/ 4795916 w 6232459"/>
              <a:gd name="connsiteY294" fmla="*/ 3445565 h 6858000"/>
              <a:gd name="connsiteX295" fmla="*/ 4790227 w 6232459"/>
              <a:gd name="connsiteY295" fmla="*/ 3709100 h 6858000"/>
              <a:gd name="connsiteX296" fmla="*/ 4789317 w 6232459"/>
              <a:gd name="connsiteY296" fmla="*/ 3711848 h 6858000"/>
              <a:gd name="connsiteX297" fmla="*/ 4789317 w 6232459"/>
              <a:gd name="connsiteY297" fmla="*/ 3751558 h 6858000"/>
              <a:gd name="connsiteX298" fmla="*/ 4787924 w 6232459"/>
              <a:gd name="connsiteY298" fmla="*/ 3816522 h 6858000"/>
              <a:gd name="connsiteX299" fmla="*/ 4744401 w 6232459"/>
              <a:gd name="connsiteY299" fmla="*/ 4179177 h 6858000"/>
              <a:gd name="connsiteX300" fmla="*/ 4687042 w 6232459"/>
              <a:gd name="connsiteY300" fmla="*/ 4579065 h 6858000"/>
              <a:gd name="connsiteX301" fmla="*/ 4673051 w 6232459"/>
              <a:gd name="connsiteY301" fmla="*/ 4653667 h 6858000"/>
              <a:gd name="connsiteX302" fmla="*/ 4684681 w 6232459"/>
              <a:gd name="connsiteY302" fmla="*/ 4618775 h 6858000"/>
              <a:gd name="connsiteX303" fmla="*/ 4684681 w 6232459"/>
              <a:gd name="connsiteY303" fmla="*/ 4595534 h 6858000"/>
              <a:gd name="connsiteX304" fmla="*/ 4687042 w 6232459"/>
              <a:gd name="connsiteY304" fmla="*/ 4579065 h 6858000"/>
              <a:gd name="connsiteX305" fmla="*/ 4707942 w 6232459"/>
              <a:gd name="connsiteY305" fmla="*/ 4467637 h 6858000"/>
              <a:gd name="connsiteX306" fmla="*/ 4719553 w 6232459"/>
              <a:gd name="connsiteY306" fmla="*/ 4386243 h 6858000"/>
              <a:gd name="connsiteX307" fmla="*/ 4744401 w 6232459"/>
              <a:gd name="connsiteY307" fmla="*/ 4179177 h 6858000"/>
              <a:gd name="connsiteX308" fmla="*/ 4786414 w 6232459"/>
              <a:gd name="connsiteY308" fmla="*/ 3886267 h 6858000"/>
              <a:gd name="connsiteX309" fmla="*/ 4787924 w 6232459"/>
              <a:gd name="connsiteY309" fmla="*/ 3816522 h 6858000"/>
              <a:gd name="connsiteX310" fmla="*/ 4789317 w 6232459"/>
              <a:gd name="connsiteY310" fmla="*/ 3804853 h 6858000"/>
              <a:gd name="connsiteX311" fmla="*/ 4789317 w 6232459"/>
              <a:gd name="connsiteY311" fmla="*/ 3751558 h 6858000"/>
              <a:gd name="connsiteX312" fmla="*/ 4790227 w 6232459"/>
              <a:gd name="connsiteY312" fmla="*/ 3709100 h 6858000"/>
              <a:gd name="connsiteX313" fmla="*/ 4800948 w 6232459"/>
              <a:gd name="connsiteY313" fmla="*/ 3676956 h 6858000"/>
              <a:gd name="connsiteX314" fmla="*/ 4800948 w 6232459"/>
              <a:gd name="connsiteY314" fmla="*/ 3490926 h 6858000"/>
              <a:gd name="connsiteX315" fmla="*/ 4795916 w 6232459"/>
              <a:gd name="connsiteY315" fmla="*/ 3445565 h 6858000"/>
              <a:gd name="connsiteX316" fmla="*/ 4754445 w 6232459"/>
              <a:gd name="connsiteY316" fmla="*/ 3060695 h 6858000"/>
              <a:gd name="connsiteX317" fmla="*/ 4754445 w 6232459"/>
              <a:gd name="connsiteY317" fmla="*/ 3281616 h 6858000"/>
              <a:gd name="connsiteX318" fmla="*/ 4754445 w 6232459"/>
              <a:gd name="connsiteY318" fmla="*/ 3060695 h 6858000"/>
              <a:gd name="connsiteX319" fmla="*/ 5068391 w 6232459"/>
              <a:gd name="connsiteY319" fmla="*/ 2863034 h 6858000"/>
              <a:gd name="connsiteX320" fmla="*/ 5080022 w 6232459"/>
              <a:gd name="connsiteY320" fmla="*/ 3235113 h 6858000"/>
              <a:gd name="connsiteX321" fmla="*/ 5091633 w 6232459"/>
              <a:gd name="connsiteY321" fmla="*/ 3258374 h 6858000"/>
              <a:gd name="connsiteX322" fmla="*/ 5068391 w 6232459"/>
              <a:gd name="connsiteY322" fmla="*/ 2863034 h 6858000"/>
              <a:gd name="connsiteX323" fmla="*/ 3394005 w 6232459"/>
              <a:gd name="connsiteY323" fmla="*/ 2839773 h 6858000"/>
              <a:gd name="connsiteX324" fmla="*/ 3417266 w 6232459"/>
              <a:gd name="connsiteY324" fmla="*/ 3049064 h 6858000"/>
              <a:gd name="connsiteX325" fmla="*/ 3417266 w 6232459"/>
              <a:gd name="connsiteY325" fmla="*/ 3142089 h 6858000"/>
              <a:gd name="connsiteX326" fmla="*/ 3394005 w 6232459"/>
              <a:gd name="connsiteY326" fmla="*/ 2839773 h 6858000"/>
              <a:gd name="connsiteX327" fmla="*/ 3382375 w 6232459"/>
              <a:gd name="connsiteY327" fmla="*/ 2735118 h 6858000"/>
              <a:gd name="connsiteX328" fmla="*/ 3382375 w 6232459"/>
              <a:gd name="connsiteY328" fmla="*/ 2804881 h 6858000"/>
              <a:gd name="connsiteX329" fmla="*/ 3382375 w 6232459"/>
              <a:gd name="connsiteY329" fmla="*/ 2735118 h 6858000"/>
              <a:gd name="connsiteX330" fmla="*/ 3347502 w 6232459"/>
              <a:gd name="connsiteY330" fmla="*/ 2665354 h 6858000"/>
              <a:gd name="connsiteX331" fmla="*/ 3382375 w 6232459"/>
              <a:gd name="connsiteY331" fmla="*/ 3095567 h 6858000"/>
              <a:gd name="connsiteX332" fmla="*/ 3347502 w 6232459"/>
              <a:gd name="connsiteY332" fmla="*/ 2665354 h 6858000"/>
              <a:gd name="connsiteX333" fmla="*/ 5894924 w 6232459"/>
              <a:gd name="connsiteY333" fmla="*/ 2612922 h 6858000"/>
              <a:gd name="connsiteX334" fmla="*/ 5893925 w 6232459"/>
              <a:gd name="connsiteY334" fmla="*/ 2618851 h 6858000"/>
              <a:gd name="connsiteX335" fmla="*/ 5917186 w 6232459"/>
              <a:gd name="connsiteY335" fmla="*/ 2758379 h 6858000"/>
              <a:gd name="connsiteX336" fmla="*/ 5894924 w 6232459"/>
              <a:gd name="connsiteY336" fmla="*/ 2612922 h 6858000"/>
              <a:gd name="connsiteX337" fmla="*/ 3405636 w 6232459"/>
              <a:gd name="connsiteY337" fmla="*/ 2607221 h 6858000"/>
              <a:gd name="connsiteX338" fmla="*/ 3406325 w 6232459"/>
              <a:gd name="connsiteY338" fmla="*/ 2608497 h 6858000"/>
              <a:gd name="connsiteX339" fmla="*/ 3405817 w 6232459"/>
              <a:gd name="connsiteY339" fmla="*/ 2610310 h 6858000"/>
              <a:gd name="connsiteX340" fmla="*/ 3405636 w 6232459"/>
              <a:gd name="connsiteY340" fmla="*/ 2607221 h 6858000"/>
              <a:gd name="connsiteX341" fmla="*/ 5627023 w 6232459"/>
              <a:gd name="connsiteY341" fmla="*/ 2554266 h 6858000"/>
              <a:gd name="connsiteX342" fmla="*/ 5626501 w 6232459"/>
              <a:gd name="connsiteY342" fmla="*/ 2560718 h 6858000"/>
              <a:gd name="connsiteX343" fmla="*/ 5649762 w 6232459"/>
              <a:gd name="connsiteY343" fmla="*/ 2676985 h 6858000"/>
              <a:gd name="connsiteX344" fmla="*/ 5627023 w 6232459"/>
              <a:gd name="connsiteY344" fmla="*/ 2554266 h 6858000"/>
              <a:gd name="connsiteX345" fmla="*/ 6184610 w 6232459"/>
              <a:gd name="connsiteY345" fmla="*/ 2537457 h 6858000"/>
              <a:gd name="connsiteX346" fmla="*/ 6184610 w 6232459"/>
              <a:gd name="connsiteY346" fmla="*/ 2560718 h 6858000"/>
              <a:gd name="connsiteX347" fmla="*/ 6196240 w 6232459"/>
              <a:gd name="connsiteY347" fmla="*/ 2711876 h 6858000"/>
              <a:gd name="connsiteX348" fmla="*/ 6184610 w 6232459"/>
              <a:gd name="connsiteY348" fmla="*/ 2537457 h 6858000"/>
              <a:gd name="connsiteX349" fmla="*/ 3394005 w 6232459"/>
              <a:gd name="connsiteY349" fmla="*/ 2432802 h 6858000"/>
              <a:gd name="connsiteX350" fmla="*/ 3370744 w 6232459"/>
              <a:gd name="connsiteY350" fmla="*/ 2490935 h 6858000"/>
              <a:gd name="connsiteX351" fmla="*/ 3397701 w 6232459"/>
              <a:gd name="connsiteY351" fmla="*/ 2657981 h 6858000"/>
              <a:gd name="connsiteX352" fmla="*/ 3394005 w 6232459"/>
              <a:gd name="connsiteY352" fmla="*/ 2665354 h 6858000"/>
              <a:gd name="connsiteX353" fmla="*/ 3401204 w 6232459"/>
              <a:gd name="connsiteY353" fmla="*/ 2679752 h 6858000"/>
              <a:gd name="connsiteX354" fmla="*/ 3411248 w 6232459"/>
              <a:gd name="connsiteY354" fmla="*/ 2741988 h 6858000"/>
              <a:gd name="connsiteX355" fmla="*/ 3405636 w 6232459"/>
              <a:gd name="connsiteY355" fmla="*/ 2770009 h 6858000"/>
              <a:gd name="connsiteX356" fmla="*/ 3417266 w 6232459"/>
              <a:gd name="connsiteY356" fmla="*/ 2828142 h 6858000"/>
              <a:gd name="connsiteX357" fmla="*/ 3417266 w 6232459"/>
              <a:gd name="connsiteY357" fmla="*/ 2886276 h 6858000"/>
              <a:gd name="connsiteX358" fmla="*/ 3441185 w 6232459"/>
              <a:gd name="connsiteY358" fmla="*/ 3117550 h 6858000"/>
              <a:gd name="connsiteX359" fmla="*/ 3441978 w 6232459"/>
              <a:gd name="connsiteY359" fmla="*/ 3158073 h 6858000"/>
              <a:gd name="connsiteX360" fmla="*/ 3452138 w 6232459"/>
              <a:gd name="connsiteY360" fmla="*/ 3223464 h 6858000"/>
              <a:gd name="connsiteX361" fmla="*/ 3441185 w 6232459"/>
              <a:gd name="connsiteY361" fmla="*/ 3117550 h 6858000"/>
              <a:gd name="connsiteX362" fmla="*/ 3440527 w 6232459"/>
              <a:gd name="connsiteY362" fmla="*/ 3083956 h 6858000"/>
              <a:gd name="connsiteX363" fmla="*/ 3452138 w 6232459"/>
              <a:gd name="connsiteY363" fmla="*/ 3049064 h 6858000"/>
              <a:gd name="connsiteX364" fmla="*/ 3428897 w 6232459"/>
              <a:gd name="connsiteY364" fmla="*/ 2851404 h 6858000"/>
              <a:gd name="connsiteX365" fmla="*/ 3411248 w 6232459"/>
              <a:gd name="connsiteY365" fmla="*/ 2741988 h 6858000"/>
              <a:gd name="connsiteX366" fmla="*/ 3417266 w 6232459"/>
              <a:gd name="connsiteY366" fmla="*/ 2711857 h 6858000"/>
              <a:gd name="connsiteX367" fmla="*/ 3401204 w 6232459"/>
              <a:gd name="connsiteY367" fmla="*/ 2679752 h 6858000"/>
              <a:gd name="connsiteX368" fmla="*/ 3397701 w 6232459"/>
              <a:gd name="connsiteY368" fmla="*/ 2657981 h 6858000"/>
              <a:gd name="connsiteX369" fmla="*/ 3405636 w 6232459"/>
              <a:gd name="connsiteY369" fmla="*/ 2642093 h 6858000"/>
              <a:gd name="connsiteX370" fmla="*/ 3428897 w 6232459"/>
              <a:gd name="connsiteY370" fmla="*/ 2676985 h 6858000"/>
              <a:gd name="connsiteX371" fmla="*/ 3414177 w 6232459"/>
              <a:gd name="connsiteY371" fmla="*/ 2623023 h 6858000"/>
              <a:gd name="connsiteX372" fmla="*/ 3406325 w 6232459"/>
              <a:gd name="connsiteY372" fmla="*/ 2608497 h 6858000"/>
              <a:gd name="connsiteX373" fmla="*/ 3407089 w 6232459"/>
              <a:gd name="connsiteY373" fmla="*/ 2605767 h 6858000"/>
              <a:gd name="connsiteX374" fmla="*/ 3417266 w 6232459"/>
              <a:gd name="connsiteY374" fmla="*/ 2595590 h 6858000"/>
              <a:gd name="connsiteX375" fmla="*/ 3405636 w 6232459"/>
              <a:gd name="connsiteY375" fmla="*/ 2514196 h 6858000"/>
              <a:gd name="connsiteX376" fmla="*/ 3394005 w 6232459"/>
              <a:gd name="connsiteY376" fmla="*/ 2502566 h 6858000"/>
              <a:gd name="connsiteX377" fmla="*/ 3405636 w 6232459"/>
              <a:gd name="connsiteY377" fmla="*/ 2490935 h 6858000"/>
              <a:gd name="connsiteX378" fmla="*/ 3860386 w 6232459"/>
              <a:gd name="connsiteY378" fmla="*/ 2430170 h 6858000"/>
              <a:gd name="connsiteX379" fmla="*/ 3879777 w 6232459"/>
              <a:gd name="connsiteY379" fmla="*/ 2565827 h 6858000"/>
              <a:gd name="connsiteX380" fmla="*/ 3870759 w 6232459"/>
              <a:gd name="connsiteY380" fmla="*/ 2456063 h 6858000"/>
              <a:gd name="connsiteX381" fmla="*/ 5598885 w 6232459"/>
              <a:gd name="connsiteY381" fmla="*/ 2395124 h 6858000"/>
              <a:gd name="connsiteX382" fmla="*/ 5599118 w 6232459"/>
              <a:gd name="connsiteY382" fmla="*/ 2397969 h 6858000"/>
              <a:gd name="connsiteX383" fmla="*/ 5603239 w 6232459"/>
              <a:gd name="connsiteY383" fmla="*/ 2421191 h 6858000"/>
              <a:gd name="connsiteX384" fmla="*/ 2905659 w 6232459"/>
              <a:gd name="connsiteY384" fmla="*/ 2316516 h 6858000"/>
              <a:gd name="connsiteX385" fmla="*/ 2928901 w 6232459"/>
              <a:gd name="connsiteY385" fmla="*/ 2421172 h 6858000"/>
              <a:gd name="connsiteX386" fmla="*/ 3789345 w 6232459"/>
              <a:gd name="connsiteY386" fmla="*/ 2281644 h 6858000"/>
              <a:gd name="connsiteX387" fmla="*/ 3801150 w 6232459"/>
              <a:gd name="connsiteY387" fmla="*/ 2402555 h 6858000"/>
              <a:gd name="connsiteX388" fmla="*/ 3835867 w 6232459"/>
              <a:gd name="connsiteY388" fmla="*/ 2549088 h 6858000"/>
              <a:gd name="connsiteX389" fmla="*/ 3859128 w 6232459"/>
              <a:gd name="connsiteY389" fmla="*/ 2595590 h 6858000"/>
              <a:gd name="connsiteX390" fmla="*/ 3824237 w 6232459"/>
              <a:gd name="connsiteY390" fmla="*/ 2583960 h 6858000"/>
              <a:gd name="connsiteX391" fmla="*/ 3827198 w 6232459"/>
              <a:gd name="connsiteY391" fmla="*/ 2669070 h 6858000"/>
              <a:gd name="connsiteX392" fmla="*/ 3888176 w 6232459"/>
              <a:gd name="connsiteY392" fmla="*/ 3293247 h 6858000"/>
              <a:gd name="connsiteX393" fmla="*/ 3861663 w 6232459"/>
              <a:gd name="connsiteY393" fmla="*/ 3660468 h 6858000"/>
              <a:gd name="connsiteX394" fmla="*/ 3864024 w 6232459"/>
              <a:gd name="connsiteY394" fmla="*/ 3728742 h 6858000"/>
              <a:gd name="connsiteX395" fmla="*/ 3851020 w 6232459"/>
              <a:gd name="connsiteY395" fmla="*/ 3807814 h 6858000"/>
              <a:gd name="connsiteX396" fmla="*/ 3812606 w 6232459"/>
              <a:gd name="connsiteY396" fmla="*/ 4339721 h 6858000"/>
              <a:gd name="connsiteX397" fmla="*/ 3731212 w 6232459"/>
              <a:gd name="connsiteY397" fmla="*/ 4758303 h 6858000"/>
              <a:gd name="connsiteX398" fmla="*/ 3776747 w 6232459"/>
              <a:gd name="connsiteY398" fmla="*/ 4624310 h 6858000"/>
              <a:gd name="connsiteX399" fmla="*/ 3882370 w 6232459"/>
              <a:gd name="connsiteY399" fmla="*/ 4176932 h 6858000"/>
              <a:gd name="connsiteX400" fmla="*/ 3905631 w 6232459"/>
              <a:gd name="connsiteY400" fmla="*/ 4083927 h 6858000"/>
              <a:gd name="connsiteX401" fmla="*/ 3940503 w 6232459"/>
              <a:gd name="connsiteY401" fmla="*/ 3304877 h 6858000"/>
              <a:gd name="connsiteX402" fmla="*/ 3884692 w 6232459"/>
              <a:gd name="connsiteY402" fmla="*/ 2625586 h 6858000"/>
              <a:gd name="connsiteX403" fmla="*/ 3846027 w 6232459"/>
              <a:gd name="connsiteY403" fmla="*/ 2460417 h 6858000"/>
              <a:gd name="connsiteX404" fmla="*/ 3789345 w 6232459"/>
              <a:gd name="connsiteY404" fmla="*/ 2281644 h 6858000"/>
              <a:gd name="connsiteX405" fmla="*/ 5847422 w 6232459"/>
              <a:gd name="connsiteY405" fmla="*/ 2211900 h 6858000"/>
              <a:gd name="connsiteX406" fmla="*/ 5847422 w 6232459"/>
              <a:gd name="connsiteY406" fmla="*/ 2293275 h 6858000"/>
              <a:gd name="connsiteX407" fmla="*/ 5859053 w 6232459"/>
              <a:gd name="connsiteY407" fmla="*/ 2351408 h 6858000"/>
              <a:gd name="connsiteX408" fmla="*/ 5882294 w 6232459"/>
              <a:gd name="connsiteY408" fmla="*/ 2514196 h 6858000"/>
              <a:gd name="connsiteX409" fmla="*/ 5893925 w 6232459"/>
              <a:gd name="connsiteY409" fmla="*/ 2537457 h 6858000"/>
              <a:gd name="connsiteX410" fmla="*/ 5870683 w 6232459"/>
              <a:gd name="connsiteY410" fmla="*/ 2374669 h 6858000"/>
              <a:gd name="connsiteX411" fmla="*/ 5847422 w 6232459"/>
              <a:gd name="connsiteY411" fmla="*/ 2211900 h 6858000"/>
              <a:gd name="connsiteX412" fmla="*/ 6138107 w 6232459"/>
              <a:gd name="connsiteY412" fmla="*/ 2177008 h 6858000"/>
              <a:gd name="connsiteX413" fmla="*/ 6172999 w 6232459"/>
              <a:gd name="connsiteY413" fmla="*/ 2409560 h 6858000"/>
              <a:gd name="connsiteX414" fmla="*/ 6138107 w 6232459"/>
              <a:gd name="connsiteY414" fmla="*/ 2177008 h 6858000"/>
              <a:gd name="connsiteX415" fmla="*/ 4638159 w 6232459"/>
              <a:gd name="connsiteY415" fmla="*/ 1944456 h 6858000"/>
              <a:gd name="connsiteX416" fmla="*/ 4777706 w 6232459"/>
              <a:gd name="connsiteY416" fmla="*/ 3107197 h 6858000"/>
              <a:gd name="connsiteX417" fmla="*/ 4800948 w 6232459"/>
              <a:gd name="connsiteY417" fmla="*/ 3142089 h 6858000"/>
              <a:gd name="connsiteX418" fmla="*/ 4638159 w 6232459"/>
              <a:gd name="connsiteY418" fmla="*/ 1944456 h 6858000"/>
              <a:gd name="connsiteX419" fmla="*/ 6092603 w 6232459"/>
              <a:gd name="connsiteY419" fmla="*/ 1907389 h 6858000"/>
              <a:gd name="connsiteX420" fmla="*/ 6091605 w 6232459"/>
              <a:gd name="connsiteY420" fmla="*/ 1909565 h 6858000"/>
              <a:gd name="connsiteX421" fmla="*/ 6114846 w 6232459"/>
              <a:gd name="connsiteY421" fmla="*/ 2014220 h 6858000"/>
              <a:gd name="connsiteX422" fmla="*/ 6092603 w 6232459"/>
              <a:gd name="connsiteY422" fmla="*/ 1907389 h 6858000"/>
              <a:gd name="connsiteX423" fmla="*/ 5510215 w 6232459"/>
              <a:gd name="connsiteY423" fmla="*/ 1897954 h 6858000"/>
              <a:gd name="connsiteX424" fmla="*/ 5517070 w 6232459"/>
              <a:gd name="connsiteY424" fmla="*/ 1938559 h 6858000"/>
              <a:gd name="connsiteX425" fmla="*/ 5522541 w 6232459"/>
              <a:gd name="connsiteY425" fmla="*/ 1967297 h 6858000"/>
              <a:gd name="connsiteX426" fmla="*/ 5561168 w 6232459"/>
              <a:gd name="connsiteY426" fmla="*/ 2184614 h 6858000"/>
              <a:gd name="connsiteX427" fmla="*/ 5570535 w 6232459"/>
              <a:gd name="connsiteY427" fmla="*/ 2224943 h 6858000"/>
              <a:gd name="connsiteX428" fmla="*/ 5556718 w 6232459"/>
              <a:gd name="connsiteY428" fmla="*/ 2142136 h 6858000"/>
              <a:gd name="connsiteX429" fmla="*/ 5528016 w 6232459"/>
              <a:gd name="connsiteY429" fmla="*/ 1996061 h 6858000"/>
              <a:gd name="connsiteX430" fmla="*/ 5522541 w 6232459"/>
              <a:gd name="connsiteY430" fmla="*/ 1967297 h 6858000"/>
              <a:gd name="connsiteX431" fmla="*/ 3452138 w 6232459"/>
              <a:gd name="connsiteY431" fmla="*/ 1688643 h 6858000"/>
              <a:gd name="connsiteX432" fmla="*/ 3707951 w 6232459"/>
              <a:gd name="connsiteY432" fmla="*/ 3769961 h 6858000"/>
              <a:gd name="connsiteX433" fmla="*/ 3719582 w 6232459"/>
              <a:gd name="connsiteY433" fmla="*/ 3793222 h 6858000"/>
              <a:gd name="connsiteX434" fmla="*/ 3707951 w 6232459"/>
              <a:gd name="connsiteY434" fmla="*/ 3956011 h 6858000"/>
              <a:gd name="connsiteX435" fmla="*/ 3696321 w 6232459"/>
              <a:gd name="connsiteY435" fmla="*/ 3979252 h 6858000"/>
              <a:gd name="connsiteX436" fmla="*/ 3707951 w 6232459"/>
              <a:gd name="connsiteY436" fmla="*/ 3979252 h 6858000"/>
              <a:gd name="connsiteX437" fmla="*/ 3731212 w 6232459"/>
              <a:gd name="connsiteY437" fmla="*/ 3828114 h 6858000"/>
              <a:gd name="connsiteX438" fmla="*/ 3742843 w 6232459"/>
              <a:gd name="connsiteY438" fmla="*/ 3235094 h 6858000"/>
              <a:gd name="connsiteX439" fmla="*/ 3731212 w 6232459"/>
              <a:gd name="connsiteY439" fmla="*/ 2932778 h 6858000"/>
              <a:gd name="connsiteX440" fmla="*/ 3452138 w 6232459"/>
              <a:gd name="connsiteY440" fmla="*/ 1688643 h 6858000"/>
              <a:gd name="connsiteX441" fmla="*/ 4870711 w 6232459"/>
              <a:gd name="connsiteY441" fmla="*/ 1677013 h 6858000"/>
              <a:gd name="connsiteX442" fmla="*/ 4940475 w 6232459"/>
              <a:gd name="connsiteY442" fmla="*/ 2002590 h 6858000"/>
              <a:gd name="connsiteX443" fmla="*/ 4870711 w 6232459"/>
              <a:gd name="connsiteY443" fmla="*/ 1677013 h 6858000"/>
              <a:gd name="connsiteX444" fmla="*/ 3626557 w 6232459"/>
              <a:gd name="connsiteY444" fmla="*/ 1607249 h 6858000"/>
              <a:gd name="connsiteX445" fmla="*/ 3777715 w 6232459"/>
              <a:gd name="connsiteY445" fmla="*/ 2176989 h 6858000"/>
              <a:gd name="connsiteX446" fmla="*/ 3818412 w 6232459"/>
              <a:gd name="connsiteY446" fmla="*/ 2294726 h 6858000"/>
              <a:gd name="connsiteX447" fmla="*/ 3847498 w 6232459"/>
              <a:gd name="connsiteY447" fmla="*/ 2385100 h 6858000"/>
              <a:gd name="connsiteX448" fmla="*/ 3847498 w 6232459"/>
              <a:gd name="connsiteY448" fmla="*/ 2351408 h 6858000"/>
              <a:gd name="connsiteX449" fmla="*/ 3777734 w 6232459"/>
              <a:gd name="connsiteY449" fmla="*/ 2072353 h 6858000"/>
              <a:gd name="connsiteX450" fmla="*/ 3754473 w 6232459"/>
              <a:gd name="connsiteY450" fmla="*/ 1944456 h 6858000"/>
              <a:gd name="connsiteX451" fmla="*/ 3661449 w 6232459"/>
              <a:gd name="connsiteY451" fmla="*/ 1700274 h 6858000"/>
              <a:gd name="connsiteX452" fmla="*/ 3651540 w 6232459"/>
              <a:gd name="connsiteY452" fmla="*/ 1650733 h 6858000"/>
              <a:gd name="connsiteX453" fmla="*/ 4796773 w 6232459"/>
              <a:gd name="connsiteY453" fmla="*/ 1454505 h 6858000"/>
              <a:gd name="connsiteX454" fmla="*/ 4859100 w 6232459"/>
              <a:gd name="connsiteY454" fmla="*/ 1618880 h 6858000"/>
              <a:gd name="connsiteX455" fmla="*/ 4800948 w 6232459"/>
              <a:gd name="connsiteY455" fmla="*/ 1456091 h 6858000"/>
              <a:gd name="connsiteX456" fmla="*/ 4796773 w 6232459"/>
              <a:gd name="connsiteY456" fmla="*/ 1454505 h 6858000"/>
              <a:gd name="connsiteX457" fmla="*/ 5649762 w 6232459"/>
              <a:gd name="connsiteY457" fmla="*/ 1374717 h 6858000"/>
              <a:gd name="connsiteX458" fmla="*/ 5690420 w 6232459"/>
              <a:gd name="connsiteY458" fmla="*/ 1525778 h 6858000"/>
              <a:gd name="connsiteX459" fmla="*/ 5719525 w 6232459"/>
              <a:gd name="connsiteY459" fmla="*/ 1642141 h 6858000"/>
              <a:gd name="connsiteX460" fmla="*/ 5731136 w 6232459"/>
              <a:gd name="connsiteY460" fmla="*/ 1677013 h 6858000"/>
              <a:gd name="connsiteX461" fmla="*/ 5690420 w 6232459"/>
              <a:gd name="connsiteY461" fmla="*/ 1525778 h 6858000"/>
              <a:gd name="connsiteX462" fmla="*/ 5673003 w 6232459"/>
              <a:gd name="connsiteY462" fmla="*/ 1456111 h 6858000"/>
              <a:gd name="connsiteX463" fmla="*/ 5649762 w 6232459"/>
              <a:gd name="connsiteY463" fmla="*/ 1374717 h 6858000"/>
              <a:gd name="connsiteX464" fmla="*/ 2696349 w 6232459"/>
              <a:gd name="connsiteY464" fmla="*/ 1351436 h 6858000"/>
              <a:gd name="connsiteX465" fmla="*/ 2870768 w 6232459"/>
              <a:gd name="connsiteY465" fmla="*/ 1758407 h 6858000"/>
              <a:gd name="connsiteX466" fmla="*/ 3080059 w 6232459"/>
              <a:gd name="connsiteY466" fmla="*/ 2514196 h 6858000"/>
              <a:gd name="connsiteX467" fmla="*/ 3085864 w 6232459"/>
              <a:gd name="connsiteY467" fmla="*/ 2493857 h 6858000"/>
              <a:gd name="connsiteX468" fmla="*/ 3088361 w 6232459"/>
              <a:gd name="connsiteY468" fmla="*/ 2492600 h 6858000"/>
              <a:gd name="connsiteX469" fmla="*/ 3095018 w 6232459"/>
              <a:gd name="connsiteY469" fmla="*/ 2512551 h 6858000"/>
              <a:gd name="connsiteX470" fmla="*/ 3134980 w 6232459"/>
              <a:gd name="connsiteY470" fmla="*/ 2772312 h 6858000"/>
              <a:gd name="connsiteX471" fmla="*/ 3173084 w 6232459"/>
              <a:gd name="connsiteY471" fmla="*/ 3467646 h 6858000"/>
              <a:gd name="connsiteX472" fmla="*/ 3175991 w 6232459"/>
              <a:gd name="connsiteY472" fmla="*/ 3585385 h 6858000"/>
              <a:gd name="connsiteX473" fmla="*/ 3173409 w 6232459"/>
              <a:gd name="connsiteY473" fmla="*/ 3609305 h 6858000"/>
              <a:gd name="connsiteX474" fmla="*/ 3164796 w 6232459"/>
              <a:gd name="connsiteY474" fmla="*/ 3666665 h 6858000"/>
              <a:gd name="connsiteX475" fmla="*/ 3161453 w 6232459"/>
              <a:gd name="connsiteY475" fmla="*/ 3676956 h 6858000"/>
              <a:gd name="connsiteX476" fmla="*/ 3160621 w 6232459"/>
              <a:gd name="connsiteY476" fmla="*/ 3694470 h 6858000"/>
              <a:gd name="connsiteX477" fmla="*/ 3126581 w 6232459"/>
              <a:gd name="connsiteY477" fmla="*/ 3921119 h 6858000"/>
              <a:gd name="connsiteX478" fmla="*/ 3149823 w 6232459"/>
              <a:gd name="connsiteY478" fmla="*/ 3921119 h 6858000"/>
              <a:gd name="connsiteX479" fmla="*/ 3160621 w 6232459"/>
              <a:gd name="connsiteY479" fmla="*/ 3694470 h 6858000"/>
              <a:gd name="connsiteX480" fmla="*/ 3164796 w 6232459"/>
              <a:gd name="connsiteY480" fmla="*/ 3666665 h 6858000"/>
              <a:gd name="connsiteX481" fmla="*/ 3165769 w 6232459"/>
              <a:gd name="connsiteY481" fmla="*/ 3663669 h 6858000"/>
              <a:gd name="connsiteX482" fmla="*/ 3169812 w 6232459"/>
              <a:gd name="connsiteY482" fmla="*/ 3642616 h 6858000"/>
              <a:gd name="connsiteX483" fmla="*/ 3173409 w 6232459"/>
              <a:gd name="connsiteY483" fmla="*/ 3609305 h 6858000"/>
              <a:gd name="connsiteX484" fmla="*/ 3186165 w 6232459"/>
              <a:gd name="connsiteY484" fmla="*/ 3524347 h 6858000"/>
              <a:gd name="connsiteX485" fmla="*/ 3184714 w 6232459"/>
              <a:gd name="connsiteY485" fmla="*/ 3118828 h 6858000"/>
              <a:gd name="connsiteX486" fmla="*/ 3196345 w 6232459"/>
              <a:gd name="connsiteY486" fmla="*/ 3095567 h 6858000"/>
              <a:gd name="connsiteX487" fmla="*/ 3184714 w 6232459"/>
              <a:gd name="connsiteY487" fmla="*/ 3083956 h 6858000"/>
              <a:gd name="connsiteX488" fmla="*/ 3161453 w 6232459"/>
              <a:gd name="connsiteY488" fmla="*/ 2967670 h 6858000"/>
              <a:gd name="connsiteX489" fmla="*/ 3173084 w 6232459"/>
              <a:gd name="connsiteY489" fmla="*/ 2921167 h 6858000"/>
              <a:gd name="connsiteX490" fmla="*/ 3161453 w 6232459"/>
              <a:gd name="connsiteY490" fmla="*/ 2839773 h 6858000"/>
              <a:gd name="connsiteX491" fmla="*/ 3138211 w 6232459"/>
              <a:gd name="connsiteY491" fmla="*/ 2793251 h 6858000"/>
              <a:gd name="connsiteX492" fmla="*/ 3134980 w 6232459"/>
              <a:gd name="connsiteY492" fmla="*/ 2772312 h 6858000"/>
              <a:gd name="connsiteX493" fmla="*/ 3126581 w 6232459"/>
              <a:gd name="connsiteY493" fmla="*/ 2618851 h 6858000"/>
              <a:gd name="connsiteX494" fmla="*/ 3114950 w 6232459"/>
              <a:gd name="connsiteY494" fmla="*/ 2583960 h 6858000"/>
              <a:gd name="connsiteX495" fmla="*/ 3107681 w 6232459"/>
              <a:gd name="connsiteY495" fmla="*/ 2525817 h 6858000"/>
              <a:gd name="connsiteX496" fmla="*/ 3107024 w 6232459"/>
              <a:gd name="connsiteY496" fmla="*/ 2522577 h 6858000"/>
              <a:gd name="connsiteX497" fmla="*/ 3106227 w 6232459"/>
              <a:gd name="connsiteY497" fmla="*/ 2515650 h 6858000"/>
              <a:gd name="connsiteX498" fmla="*/ 3104379 w 6232459"/>
              <a:gd name="connsiteY498" fmla="*/ 2509551 h 6858000"/>
              <a:gd name="connsiteX499" fmla="*/ 3100230 w 6232459"/>
              <a:gd name="connsiteY499" fmla="*/ 2489115 h 6858000"/>
              <a:gd name="connsiteX500" fmla="*/ 3091689 w 6232459"/>
              <a:gd name="connsiteY500" fmla="*/ 2467674 h 6858000"/>
              <a:gd name="connsiteX501" fmla="*/ 3104379 w 6232459"/>
              <a:gd name="connsiteY501" fmla="*/ 2509551 h 6858000"/>
              <a:gd name="connsiteX502" fmla="*/ 3107024 w 6232459"/>
              <a:gd name="connsiteY502" fmla="*/ 2522577 h 6858000"/>
              <a:gd name="connsiteX503" fmla="*/ 3108045 w 6232459"/>
              <a:gd name="connsiteY503" fmla="*/ 2531460 h 6858000"/>
              <a:gd name="connsiteX504" fmla="*/ 3103320 w 6232459"/>
              <a:gd name="connsiteY504" fmla="*/ 2537457 h 6858000"/>
              <a:gd name="connsiteX505" fmla="*/ 3095018 w 6232459"/>
              <a:gd name="connsiteY505" fmla="*/ 2512551 h 6858000"/>
              <a:gd name="connsiteX506" fmla="*/ 3091689 w 6232459"/>
              <a:gd name="connsiteY506" fmla="*/ 2490935 h 6858000"/>
              <a:gd name="connsiteX507" fmla="*/ 3088361 w 6232459"/>
              <a:gd name="connsiteY507" fmla="*/ 2492600 h 6858000"/>
              <a:gd name="connsiteX508" fmla="*/ 3080059 w 6232459"/>
              <a:gd name="connsiteY508" fmla="*/ 2467674 h 6858000"/>
              <a:gd name="connsiteX509" fmla="*/ 3056817 w 6232459"/>
              <a:gd name="connsiteY509" fmla="*/ 2293275 h 6858000"/>
              <a:gd name="connsiteX510" fmla="*/ 3103320 w 6232459"/>
              <a:gd name="connsiteY510" fmla="*/ 2444433 h 6858000"/>
              <a:gd name="connsiteX511" fmla="*/ 3056817 w 6232459"/>
              <a:gd name="connsiteY511" fmla="*/ 2235122 h 6858000"/>
              <a:gd name="connsiteX512" fmla="*/ 3045187 w 6232459"/>
              <a:gd name="connsiteY512" fmla="*/ 2223511 h 6858000"/>
              <a:gd name="connsiteX513" fmla="*/ 3021752 w 6232459"/>
              <a:gd name="connsiteY513" fmla="*/ 2095614 h 6858000"/>
              <a:gd name="connsiteX514" fmla="*/ 3021926 w 6232459"/>
              <a:gd name="connsiteY514" fmla="*/ 2095614 h 6858000"/>
              <a:gd name="connsiteX515" fmla="*/ 3021713 w 6232459"/>
              <a:gd name="connsiteY515" fmla="*/ 2095401 h 6858000"/>
              <a:gd name="connsiteX516" fmla="*/ 3010295 w 6232459"/>
              <a:gd name="connsiteY516" fmla="*/ 2033108 h 6858000"/>
              <a:gd name="connsiteX517" fmla="*/ 2940532 w 6232459"/>
              <a:gd name="connsiteY517" fmla="*/ 1816540 h 6858000"/>
              <a:gd name="connsiteX518" fmla="*/ 2928901 w 6232459"/>
              <a:gd name="connsiteY518" fmla="*/ 1810735 h 6858000"/>
              <a:gd name="connsiteX519" fmla="*/ 2917271 w 6232459"/>
              <a:gd name="connsiteY519" fmla="*/ 1758407 h 6858000"/>
              <a:gd name="connsiteX520" fmla="*/ 2908407 w 6232459"/>
              <a:gd name="connsiteY520" fmla="*/ 1753975 h 6858000"/>
              <a:gd name="connsiteX521" fmla="*/ 2899835 w 6232459"/>
              <a:gd name="connsiteY521" fmla="*/ 1704628 h 6858000"/>
              <a:gd name="connsiteX522" fmla="*/ 2847507 w 6232459"/>
              <a:gd name="connsiteY522" fmla="*/ 1630510 h 6858000"/>
              <a:gd name="connsiteX523" fmla="*/ 2894029 w 6232459"/>
              <a:gd name="connsiteY523" fmla="*/ 1746777 h 6858000"/>
              <a:gd name="connsiteX524" fmla="*/ 2908407 w 6232459"/>
              <a:gd name="connsiteY524" fmla="*/ 1753975 h 6858000"/>
              <a:gd name="connsiteX525" fmla="*/ 2917271 w 6232459"/>
              <a:gd name="connsiteY525" fmla="*/ 1804910 h 6858000"/>
              <a:gd name="connsiteX526" fmla="*/ 2928901 w 6232459"/>
              <a:gd name="connsiteY526" fmla="*/ 1810735 h 6858000"/>
              <a:gd name="connsiteX527" fmla="*/ 2935987 w 6232459"/>
              <a:gd name="connsiteY527" fmla="*/ 1842614 h 6858000"/>
              <a:gd name="connsiteX528" fmla="*/ 2935625 w 6232459"/>
              <a:gd name="connsiteY528" fmla="*/ 1848161 h 6858000"/>
              <a:gd name="connsiteX529" fmla="*/ 2940532 w 6232459"/>
              <a:gd name="connsiteY529" fmla="*/ 1863062 h 6858000"/>
              <a:gd name="connsiteX530" fmla="*/ 2935987 w 6232459"/>
              <a:gd name="connsiteY530" fmla="*/ 1842614 h 6858000"/>
              <a:gd name="connsiteX531" fmla="*/ 2936170 w 6232459"/>
              <a:gd name="connsiteY531" fmla="*/ 1839801 h 6858000"/>
              <a:gd name="connsiteX532" fmla="*/ 2940532 w 6232459"/>
              <a:gd name="connsiteY532" fmla="*/ 1851432 h 6858000"/>
              <a:gd name="connsiteX533" fmla="*/ 2940532 w 6232459"/>
              <a:gd name="connsiteY533" fmla="*/ 1886304 h 6858000"/>
              <a:gd name="connsiteX534" fmla="*/ 2962339 w 6232459"/>
              <a:gd name="connsiteY534" fmla="*/ 1942993 h 6858000"/>
              <a:gd name="connsiteX535" fmla="*/ 2971522 w 6232459"/>
              <a:gd name="connsiteY535" fmla="*/ 1976656 h 6858000"/>
              <a:gd name="connsiteX536" fmla="*/ 2970698 w 6232459"/>
              <a:gd name="connsiteY536" fmla="*/ 1978057 h 6858000"/>
              <a:gd name="connsiteX537" fmla="*/ 2975423 w 6232459"/>
              <a:gd name="connsiteY537" fmla="*/ 1990959 h 6858000"/>
              <a:gd name="connsiteX538" fmla="*/ 2971522 w 6232459"/>
              <a:gd name="connsiteY538" fmla="*/ 1976656 h 6858000"/>
              <a:gd name="connsiteX539" fmla="*/ 2972515 w 6232459"/>
              <a:gd name="connsiteY539" fmla="*/ 1974965 h 6858000"/>
              <a:gd name="connsiteX540" fmla="*/ 2987054 w 6232459"/>
              <a:gd name="connsiteY540" fmla="*/ 2002570 h 6858000"/>
              <a:gd name="connsiteX541" fmla="*/ 2987054 w 6232459"/>
              <a:gd name="connsiteY541" fmla="*/ 2049092 h 6858000"/>
              <a:gd name="connsiteX542" fmla="*/ 2998665 w 6232459"/>
              <a:gd name="connsiteY542" fmla="*/ 2072353 h 6858000"/>
              <a:gd name="connsiteX543" fmla="*/ 3021713 w 6232459"/>
              <a:gd name="connsiteY543" fmla="*/ 2095401 h 6858000"/>
              <a:gd name="connsiteX544" fmla="*/ 3021752 w 6232459"/>
              <a:gd name="connsiteY544" fmla="*/ 2095614 h 6858000"/>
              <a:gd name="connsiteX545" fmla="*/ 2998665 w 6232459"/>
              <a:gd name="connsiteY545" fmla="*/ 2095614 h 6858000"/>
              <a:gd name="connsiteX546" fmla="*/ 2870768 w 6232459"/>
              <a:gd name="connsiteY546" fmla="*/ 1700274 h 6858000"/>
              <a:gd name="connsiteX547" fmla="*/ 2859137 w 6232459"/>
              <a:gd name="connsiteY547" fmla="*/ 1711885 h 6858000"/>
              <a:gd name="connsiteX548" fmla="*/ 2696349 w 6232459"/>
              <a:gd name="connsiteY548" fmla="*/ 1351436 h 6858000"/>
              <a:gd name="connsiteX549" fmla="*/ 2556822 w 6232459"/>
              <a:gd name="connsiteY549" fmla="*/ 1339825 h 6858000"/>
              <a:gd name="connsiteX550" fmla="*/ 2882398 w 6232459"/>
              <a:gd name="connsiteY550" fmla="*/ 2165378 h 6858000"/>
              <a:gd name="connsiteX551" fmla="*/ 2556822 w 6232459"/>
              <a:gd name="connsiteY551" fmla="*/ 1339825 h 6858000"/>
              <a:gd name="connsiteX552" fmla="*/ 3021926 w 6232459"/>
              <a:gd name="connsiteY552" fmla="*/ 1328175 h 6858000"/>
              <a:gd name="connsiteX553" fmla="*/ 3347502 w 6232459"/>
              <a:gd name="connsiteY553" fmla="*/ 2409541 h 6858000"/>
              <a:gd name="connsiteX554" fmla="*/ 3347502 w 6232459"/>
              <a:gd name="connsiteY554" fmla="*/ 2339777 h 6858000"/>
              <a:gd name="connsiteX555" fmla="*/ 3382375 w 6232459"/>
              <a:gd name="connsiteY555" fmla="*/ 2397911 h 6858000"/>
              <a:gd name="connsiteX556" fmla="*/ 3045187 w 6232459"/>
              <a:gd name="connsiteY556" fmla="*/ 1363067 h 6858000"/>
              <a:gd name="connsiteX557" fmla="*/ 3045187 w 6232459"/>
              <a:gd name="connsiteY557" fmla="*/ 1339825 h 6858000"/>
              <a:gd name="connsiteX558" fmla="*/ 3021926 w 6232459"/>
              <a:gd name="connsiteY558" fmla="*/ 1328175 h 6858000"/>
              <a:gd name="connsiteX559" fmla="*/ 2382422 w 6232459"/>
              <a:gd name="connsiteY559" fmla="*/ 1293303 h 6858000"/>
              <a:gd name="connsiteX560" fmla="*/ 2402216 w 6232459"/>
              <a:gd name="connsiteY560" fmla="*/ 1344717 h 6858000"/>
              <a:gd name="connsiteX561" fmla="*/ 2424935 w 6232459"/>
              <a:gd name="connsiteY561" fmla="*/ 1387123 h 6858000"/>
              <a:gd name="connsiteX562" fmla="*/ 2504881 w 6232459"/>
              <a:gd name="connsiteY562" fmla="*/ 1563553 h 6858000"/>
              <a:gd name="connsiteX563" fmla="*/ 2638216 w 6232459"/>
              <a:gd name="connsiteY563" fmla="*/ 1874673 h 6858000"/>
              <a:gd name="connsiteX564" fmla="*/ 2657476 w 6232459"/>
              <a:gd name="connsiteY564" fmla="*/ 1903383 h 6858000"/>
              <a:gd name="connsiteX565" fmla="*/ 2677051 w 6232459"/>
              <a:gd name="connsiteY565" fmla="*/ 1943533 h 6858000"/>
              <a:gd name="connsiteX566" fmla="*/ 2685048 w 6232459"/>
              <a:gd name="connsiteY566" fmla="*/ 1961182 h 6858000"/>
              <a:gd name="connsiteX567" fmla="*/ 2700350 w 6232459"/>
              <a:gd name="connsiteY567" fmla="*/ 1995679 h 6858000"/>
              <a:gd name="connsiteX568" fmla="*/ 2719610 w 6232459"/>
              <a:gd name="connsiteY568" fmla="*/ 2037462 h 6858000"/>
              <a:gd name="connsiteX569" fmla="*/ 2685048 w 6232459"/>
              <a:gd name="connsiteY569" fmla="*/ 1961182 h 6858000"/>
              <a:gd name="connsiteX570" fmla="*/ 2678913 w 6232459"/>
              <a:gd name="connsiteY570" fmla="*/ 1947352 h 6858000"/>
              <a:gd name="connsiteX571" fmla="*/ 2677051 w 6232459"/>
              <a:gd name="connsiteY571" fmla="*/ 1943533 h 6858000"/>
              <a:gd name="connsiteX572" fmla="*/ 2504881 w 6232459"/>
              <a:gd name="connsiteY572" fmla="*/ 1563553 h 6858000"/>
              <a:gd name="connsiteX573" fmla="*/ 2498689 w 6232459"/>
              <a:gd name="connsiteY573" fmla="*/ 1549116 h 6858000"/>
              <a:gd name="connsiteX574" fmla="*/ 2436187 w 6232459"/>
              <a:gd name="connsiteY574" fmla="*/ 1408125 h 6858000"/>
              <a:gd name="connsiteX575" fmla="*/ 2424935 w 6232459"/>
              <a:gd name="connsiteY575" fmla="*/ 1387123 h 6858000"/>
              <a:gd name="connsiteX576" fmla="*/ 2731241 w 6232459"/>
              <a:gd name="connsiteY576" fmla="*/ 1270042 h 6858000"/>
              <a:gd name="connsiteX577" fmla="*/ 2766113 w 6232459"/>
              <a:gd name="connsiteY577" fmla="*/ 1386328 h 6858000"/>
              <a:gd name="connsiteX578" fmla="*/ 2799205 w 6232459"/>
              <a:gd name="connsiteY578" fmla="*/ 1464916 h 6858000"/>
              <a:gd name="connsiteX579" fmla="*/ 2801004 w 6232459"/>
              <a:gd name="connsiteY579" fmla="*/ 1479333 h 6858000"/>
              <a:gd name="connsiteX580" fmla="*/ 2802901 w 6232459"/>
              <a:gd name="connsiteY580" fmla="*/ 1473682 h 6858000"/>
              <a:gd name="connsiteX581" fmla="*/ 2859137 w 6232459"/>
              <a:gd name="connsiteY581" fmla="*/ 1607249 h 6858000"/>
              <a:gd name="connsiteX582" fmla="*/ 2882398 w 6232459"/>
              <a:gd name="connsiteY582" fmla="*/ 1618880 h 6858000"/>
              <a:gd name="connsiteX583" fmla="*/ 2812635 w 6232459"/>
              <a:gd name="connsiteY583" fmla="*/ 1444461 h 6858000"/>
              <a:gd name="connsiteX584" fmla="*/ 2802901 w 6232459"/>
              <a:gd name="connsiteY584" fmla="*/ 1473682 h 6858000"/>
              <a:gd name="connsiteX585" fmla="*/ 2799205 w 6232459"/>
              <a:gd name="connsiteY585" fmla="*/ 1464916 h 6858000"/>
              <a:gd name="connsiteX586" fmla="*/ 2789374 w 6232459"/>
              <a:gd name="connsiteY586" fmla="*/ 1386328 h 6858000"/>
              <a:gd name="connsiteX587" fmla="*/ 2731241 w 6232459"/>
              <a:gd name="connsiteY587" fmla="*/ 1270042 h 6858000"/>
              <a:gd name="connsiteX588" fmla="*/ 2987054 w 6232459"/>
              <a:gd name="connsiteY588" fmla="*/ 1211909 h 6858000"/>
              <a:gd name="connsiteX589" fmla="*/ 2998665 w 6232459"/>
              <a:gd name="connsiteY589" fmla="*/ 1281673 h 6858000"/>
              <a:gd name="connsiteX590" fmla="*/ 3021926 w 6232459"/>
              <a:gd name="connsiteY590" fmla="*/ 1281673 h 6858000"/>
              <a:gd name="connsiteX591" fmla="*/ 5324185 w 6232459"/>
              <a:gd name="connsiteY591" fmla="*/ 1200298 h 6858000"/>
              <a:gd name="connsiteX592" fmla="*/ 5417209 w 6232459"/>
              <a:gd name="connsiteY592" fmla="*/ 1467722 h 6858000"/>
              <a:gd name="connsiteX593" fmla="*/ 5324185 w 6232459"/>
              <a:gd name="connsiteY593" fmla="*/ 1200298 h 6858000"/>
              <a:gd name="connsiteX594" fmla="*/ 2917271 w 6232459"/>
              <a:gd name="connsiteY594" fmla="*/ 1107273 h 6858000"/>
              <a:gd name="connsiteX595" fmla="*/ 2963793 w 6232459"/>
              <a:gd name="connsiteY595" fmla="*/ 1188648 h 6858000"/>
              <a:gd name="connsiteX596" fmla="*/ 2963793 w 6232459"/>
              <a:gd name="connsiteY596" fmla="*/ 1142145 h 6858000"/>
              <a:gd name="connsiteX597" fmla="*/ 2917271 w 6232459"/>
              <a:gd name="connsiteY597" fmla="*/ 1107273 h 6858000"/>
              <a:gd name="connsiteX598" fmla="*/ 2405664 w 6232459"/>
              <a:gd name="connsiteY598" fmla="*/ 1072382 h 6858000"/>
              <a:gd name="connsiteX599" fmla="*/ 2452186 w 6232459"/>
              <a:gd name="connsiteY599" fmla="*/ 1177037 h 6858000"/>
              <a:gd name="connsiteX600" fmla="*/ 2405664 w 6232459"/>
              <a:gd name="connsiteY600" fmla="*/ 1072382 h 6858000"/>
              <a:gd name="connsiteX601" fmla="*/ 4300972 w 6232459"/>
              <a:gd name="connsiteY601" fmla="*/ 1037509 h 6858000"/>
              <a:gd name="connsiteX602" fmla="*/ 4347474 w 6232459"/>
              <a:gd name="connsiteY602" fmla="*/ 1165406 h 6858000"/>
              <a:gd name="connsiteX603" fmla="*/ 4300972 w 6232459"/>
              <a:gd name="connsiteY603" fmla="*/ 1037509 h 6858000"/>
              <a:gd name="connsiteX604" fmla="*/ 4300972 w 6232459"/>
              <a:gd name="connsiteY604" fmla="*/ 944485 h 6858000"/>
              <a:gd name="connsiteX605" fmla="*/ 4533523 w 6232459"/>
              <a:gd name="connsiteY605" fmla="*/ 1618880 h 6858000"/>
              <a:gd name="connsiteX606" fmla="*/ 4614918 w 6232459"/>
              <a:gd name="connsiteY606" fmla="*/ 1863062 h 6858000"/>
              <a:gd name="connsiteX607" fmla="*/ 4568396 w 6232459"/>
              <a:gd name="connsiteY607" fmla="*/ 1677013 h 6858000"/>
              <a:gd name="connsiteX608" fmla="*/ 4300972 w 6232459"/>
              <a:gd name="connsiteY608" fmla="*/ 944485 h 6858000"/>
              <a:gd name="connsiteX609" fmla="*/ 4614918 w 6232459"/>
              <a:gd name="connsiteY609" fmla="*/ 932854 h 6858000"/>
              <a:gd name="connsiteX610" fmla="*/ 4696312 w 6232459"/>
              <a:gd name="connsiteY610" fmla="*/ 1153776 h 6858000"/>
              <a:gd name="connsiteX611" fmla="*/ 4707942 w 6232459"/>
              <a:gd name="connsiteY611" fmla="*/ 1188667 h 6858000"/>
              <a:gd name="connsiteX612" fmla="*/ 4614918 w 6232459"/>
              <a:gd name="connsiteY612" fmla="*/ 932854 h 6858000"/>
              <a:gd name="connsiteX613" fmla="*/ 2824265 w 6232459"/>
              <a:gd name="connsiteY613" fmla="*/ 921224 h 6858000"/>
              <a:gd name="connsiteX614" fmla="*/ 2870768 w 6232459"/>
              <a:gd name="connsiteY614" fmla="*/ 1014248 h 6858000"/>
              <a:gd name="connsiteX615" fmla="*/ 2835896 w 6232459"/>
              <a:gd name="connsiteY615" fmla="*/ 932854 h 6858000"/>
              <a:gd name="connsiteX616" fmla="*/ 3299645 w 6232459"/>
              <a:gd name="connsiteY616" fmla="*/ 874044 h 6858000"/>
              <a:gd name="connsiteX617" fmla="*/ 3307192 w 6232459"/>
              <a:gd name="connsiteY617" fmla="*/ 888345 h 6858000"/>
              <a:gd name="connsiteX618" fmla="*/ 3301000 w 6232459"/>
              <a:gd name="connsiteY618" fmla="*/ 874721 h 6858000"/>
              <a:gd name="connsiteX619" fmla="*/ 2556822 w 6232459"/>
              <a:gd name="connsiteY619" fmla="*/ 816569 h 6858000"/>
              <a:gd name="connsiteX620" fmla="*/ 2638216 w 6232459"/>
              <a:gd name="connsiteY620" fmla="*/ 979357 h 6858000"/>
              <a:gd name="connsiteX621" fmla="*/ 3277739 w 6232459"/>
              <a:gd name="connsiteY621" fmla="*/ 2549068 h 6858000"/>
              <a:gd name="connsiteX622" fmla="*/ 3219586 w 6232459"/>
              <a:gd name="connsiteY622" fmla="*/ 2200250 h 6858000"/>
              <a:gd name="connsiteX623" fmla="*/ 3103320 w 6232459"/>
              <a:gd name="connsiteY623" fmla="*/ 1851432 h 6858000"/>
              <a:gd name="connsiteX624" fmla="*/ 3080059 w 6232459"/>
              <a:gd name="connsiteY624" fmla="*/ 1804910 h 6858000"/>
              <a:gd name="connsiteX625" fmla="*/ 3068428 w 6232459"/>
              <a:gd name="connsiteY625" fmla="*/ 1735146 h 6858000"/>
              <a:gd name="connsiteX626" fmla="*/ 2882398 w 6232459"/>
              <a:gd name="connsiteY626" fmla="*/ 1339825 h 6858000"/>
              <a:gd name="connsiteX627" fmla="*/ 2556822 w 6232459"/>
              <a:gd name="connsiteY627" fmla="*/ 816569 h 6858000"/>
              <a:gd name="connsiteX628" fmla="*/ 5184658 w 6232459"/>
              <a:gd name="connsiteY628" fmla="*/ 572405 h 6858000"/>
              <a:gd name="connsiteX629" fmla="*/ 5254421 w 6232459"/>
              <a:gd name="connsiteY629" fmla="*/ 723563 h 6858000"/>
              <a:gd name="connsiteX630" fmla="*/ 5184658 w 6232459"/>
              <a:gd name="connsiteY630" fmla="*/ 572405 h 6858000"/>
              <a:gd name="connsiteX631" fmla="*/ 1417323 w 6232459"/>
              <a:gd name="connsiteY631" fmla="*/ 572386 h 6858000"/>
              <a:gd name="connsiteX632" fmla="*/ 1940559 w 6232459"/>
              <a:gd name="connsiteY632" fmla="*/ 1235170 h 6858000"/>
              <a:gd name="connsiteX633" fmla="*/ 1963821 w 6232459"/>
              <a:gd name="connsiteY633" fmla="*/ 1235170 h 6858000"/>
              <a:gd name="connsiteX634" fmla="*/ 2161481 w 6232459"/>
              <a:gd name="connsiteY634" fmla="*/ 1572358 h 6858000"/>
              <a:gd name="connsiteX635" fmla="*/ 2242876 w 6232459"/>
              <a:gd name="connsiteY635" fmla="*/ 1758407 h 6858000"/>
              <a:gd name="connsiteX636" fmla="*/ 2045215 w 6232459"/>
              <a:gd name="connsiteY636" fmla="*/ 1456091 h 6858000"/>
              <a:gd name="connsiteX637" fmla="*/ 2312639 w 6232459"/>
              <a:gd name="connsiteY637" fmla="*/ 1979329 h 6858000"/>
              <a:gd name="connsiteX638" fmla="*/ 2510319 w 6232459"/>
              <a:gd name="connsiteY638" fmla="*/ 2723487 h 6858000"/>
              <a:gd name="connsiteX639" fmla="*/ 2545191 w 6232459"/>
              <a:gd name="connsiteY639" fmla="*/ 2828142 h 6858000"/>
              <a:gd name="connsiteX640" fmla="*/ 2580083 w 6232459"/>
              <a:gd name="connsiteY640" fmla="*/ 3595562 h 6858000"/>
              <a:gd name="connsiteX641" fmla="*/ 2568452 w 6232459"/>
              <a:gd name="connsiteY641" fmla="*/ 2793251 h 6858000"/>
              <a:gd name="connsiteX642" fmla="*/ 2533580 w 6232459"/>
              <a:gd name="connsiteY642" fmla="*/ 2537457 h 6858000"/>
              <a:gd name="connsiteX643" fmla="*/ 2405664 w 6232459"/>
              <a:gd name="connsiteY643" fmla="*/ 2095614 h 6858000"/>
              <a:gd name="connsiteX644" fmla="*/ 2149870 w 6232459"/>
              <a:gd name="connsiteY644" fmla="*/ 1479333 h 6858000"/>
              <a:gd name="connsiteX645" fmla="*/ 1975451 w 6232459"/>
              <a:gd name="connsiteY645" fmla="*/ 1211909 h 6858000"/>
              <a:gd name="connsiteX646" fmla="*/ 1521978 w 6232459"/>
              <a:gd name="connsiteY646" fmla="*/ 653780 h 6858000"/>
              <a:gd name="connsiteX647" fmla="*/ 1417323 w 6232459"/>
              <a:gd name="connsiteY647" fmla="*/ 572386 h 6858000"/>
              <a:gd name="connsiteX648" fmla="*/ 1266164 w 6232459"/>
              <a:gd name="connsiteY648" fmla="*/ 537514 h 6858000"/>
              <a:gd name="connsiteX649" fmla="*/ 1556850 w 6232459"/>
              <a:gd name="connsiteY649" fmla="*/ 839830 h 6858000"/>
              <a:gd name="connsiteX650" fmla="*/ 1789402 w 6232459"/>
              <a:gd name="connsiteY650" fmla="*/ 1118884 h 6858000"/>
              <a:gd name="connsiteX651" fmla="*/ 1742899 w 6232459"/>
              <a:gd name="connsiteY651" fmla="*/ 1025879 h 6858000"/>
              <a:gd name="connsiteX652" fmla="*/ 1405692 w 6232459"/>
              <a:gd name="connsiteY652" fmla="*/ 653780 h 6858000"/>
              <a:gd name="connsiteX653" fmla="*/ 1266164 w 6232459"/>
              <a:gd name="connsiteY653" fmla="*/ 537514 h 6858000"/>
              <a:gd name="connsiteX654" fmla="*/ 5673003 w 6232459"/>
              <a:gd name="connsiteY654" fmla="*/ 525903 h 6858000"/>
              <a:gd name="connsiteX655" fmla="*/ 5760587 w 6232459"/>
              <a:gd name="connsiteY655" fmla="*/ 738101 h 6858000"/>
              <a:gd name="connsiteX656" fmla="*/ 5777649 w 6232459"/>
              <a:gd name="connsiteY656" fmla="*/ 786058 h 6858000"/>
              <a:gd name="connsiteX657" fmla="*/ 5882294 w 6232459"/>
              <a:gd name="connsiteY657" fmla="*/ 1107273 h 6858000"/>
              <a:gd name="connsiteX658" fmla="*/ 5940437 w 6232459"/>
              <a:gd name="connsiteY658" fmla="*/ 1291867 h 6858000"/>
              <a:gd name="connsiteX659" fmla="*/ 5966847 w 6232459"/>
              <a:gd name="connsiteY659" fmla="*/ 1380796 h 6858000"/>
              <a:gd name="connsiteX660" fmla="*/ 5998580 w 6232459"/>
              <a:gd name="connsiteY660" fmla="*/ 1502613 h 6858000"/>
              <a:gd name="connsiteX661" fmla="*/ 5970597 w 6232459"/>
              <a:gd name="connsiteY661" fmla="*/ 1393425 h 6858000"/>
              <a:gd name="connsiteX662" fmla="*/ 5966847 w 6232459"/>
              <a:gd name="connsiteY662" fmla="*/ 1380796 h 6858000"/>
              <a:gd name="connsiteX663" fmla="*/ 5904764 w 6232459"/>
              <a:gd name="connsiteY663" fmla="*/ 1142474 h 6858000"/>
              <a:gd name="connsiteX664" fmla="*/ 5777834 w 6232459"/>
              <a:gd name="connsiteY664" fmla="*/ 779887 h 6858000"/>
              <a:gd name="connsiteX665" fmla="*/ 5760587 w 6232459"/>
              <a:gd name="connsiteY665" fmla="*/ 738101 h 6858000"/>
              <a:gd name="connsiteX666" fmla="*/ 5749443 w 6232459"/>
              <a:gd name="connsiteY666" fmla="*/ 706779 h 6858000"/>
              <a:gd name="connsiteX667" fmla="*/ 5673003 w 6232459"/>
              <a:gd name="connsiteY667" fmla="*/ 525903 h 6858000"/>
              <a:gd name="connsiteX668" fmla="*/ 5335815 w 6232459"/>
              <a:gd name="connsiteY668" fmla="*/ 514272 h 6858000"/>
              <a:gd name="connsiteX669" fmla="*/ 5591609 w 6232459"/>
              <a:gd name="connsiteY669" fmla="*/ 1188667 h 6858000"/>
              <a:gd name="connsiteX670" fmla="*/ 5335815 w 6232459"/>
              <a:gd name="connsiteY670" fmla="*/ 514272 h 6858000"/>
              <a:gd name="connsiteX671" fmla="*/ 1101132 w 6232459"/>
              <a:gd name="connsiteY671" fmla="*/ 511989 h 6858000"/>
              <a:gd name="connsiteX672" fmla="*/ 1212734 w 6232459"/>
              <a:gd name="connsiteY672" fmla="*/ 604355 h 6858000"/>
              <a:gd name="connsiteX673" fmla="*/ 1266164 w 6232459"/>
              <a:gd name="connsiteY673" fmla="*/ 665411 h 6858000"/>
              <a:gd name="connsiteX674" fmla="*/ 1463844 w 6232459"/>
              <a:gd name="connsiteY674" fmla="*/ 874721 h 6858000"/>
              <a:gd name="connsiteX675" fmla="*/ 1161529 w 6232459"/>
              <a:gd name="connsiteY675" fmla="*/ 572386 h 6858000"/>
              <a:gd name="connsiteX676" fmla="*/ 4405607 w 6232459"/>
              <a:gd name="connsiteY676" fmla="*/ 491011 h 6858000"/>
              <a:gd name="connsiteX677" fmla="*/ 4591657 w 6232459"/>
              <a:gd name="connsiteY677" fmla="*/ 897963 h 6858000"/>
              <a:gd name="connsiteX678" fmla="*/ 4405607 w 6232459"/>
              <a:gd name="connsiteY678" fmla="*/ 491011 h 6858000"/>
              <a:gd name="connsiteX679" fmla="*/ 4975347 w 6232459"/>
              <a:gd name="connsiteY679" fmla="*/ 444508 h 6858000"/>
              <a:gd name="connsiteX680" fmla="*/ 4983610 w 6232459"/>
              <a:gd name="connsiteY680" fmla="*/ 468679 h 6858000"/>
              <a:gd name="connsiteX681" fmla="*/ 5125615 w 6232459"/>
              <a:gd name="connsiteY681" fmla="*/ 779471 h 6858000"/>
              <a:gd name="connsiteX682" fmla="*/ 5046562 w 6232459"/>
              <a:gd name="connsiteY682" fmla="*/ 582584 h 6858000"/>
              <a:gd name="connsiteX683" fmla="*/ 4975347 w 6232459"/>
              <a:gd name="connsiteY683" fmla="*/ 444508 h 6858000"/>
              <a:gd name="connsiteX684" fmla="*/ 4952106 w 6232459"/>
              <a:gd name="connsiteY684" fmla="*/ 351484 h 6858000"/>
              <a:gd name="connsiteX685" fmla="*/ 4986978 w 6232459"/>
              <a:gd name="connsiteY685" fmla="*/ 444508 h 6858000"/>
              <a:gd name="connsiteX686" fmla="*/ 898478 w 6232459"/>
              <a:gd name="connsiteY686" fmla="*/ 344285 h 6858000"/>
              <a:gd name="connsiteX687" fmla="*/ 914463 w 6232459"/>
              <a:gd name="connsiteY687" fmla="*/ 357193 h 6858000"/>
              <a:gd name="connsiteX688" fmla="*/ 963849 w 6232459"/>
              <a:gd name="connsiteY688" fmla="*/ 397986 h 6858000"/>
              <a:gd name="connsiteX689" fmla="*/ 970313 w 6232459"/>
              <a:gd name="connsiteY689" fmla="*/ 402302 h 6858000"/>
              <a:gd name="connsiteX690" fmla="*/ 1080135 w 6232459"/>
              <a:gd name="connsiteY690" fmla="*/ 490992 h 6858000"/>
              <a:gd name="connsiteX691" fmla="*/ 1101132 w 6232459"/>
              <a:gd name="connsiteY691" fmla="*/ 511989 h 6858000"/>
              <a:gd name="connsiteX692" fmla="*/ 1545238 w 6232459"/>
              <a:gd name="connsiteY692" fmla="*/ 72410 h 6858000"/>
              <a:gd name="connsiteX693" fmla="*/ 1570669 w 6232459"/>
              <a:gd name="connsiteY693" fmla="*/ 94762 h 6858000"/>
              <a:gd name="connsiteX694" fmla="*/ 1579040 w 6232459"/>
              <a:gd name="connsiteY694" fmla="*/ 106214 h 6858000"/>
              <a:gd name="connsiteX695" fmla="*/ 6074139 w 6232459"/>
              <a:gd name="connsiteY695" fmla="*/ 0 h 6858000"/>
              <a:gd name="connsiteX696" fmla="*/ 6218620 w 6232459"/>
              <a:gd name="connsiteY696" fmla="*/ 0 h 6858000"/>
              <a:gd name="connsiteX697" fmla="*/ 6232459 w 6232459"/>
              <a:gd name="connsiteY697" fmla="*/ 30393 h 6858000"/>
              <a:gd name="connsiteX698" fmla="*/ 6232459 w 6232459"/>
              <a:gd name="connsiteY698" fmla="*/ 353607 h 6858000"/>
              <a:gd name="connsiteX699" fmla="*/ 6185655 w 6232459"/>
              <a:gd name="connsiteY699" fmla="*/ 257588 h 6858000"/>
              <a:gd name="connsiteX700" fmla="*/ 412464 w 6232459"/>
              <a:gd name="connsiteY700" fmla="*/ 0 h 6858000"/>
              <a:gd name="connsiteX701" fmla="*/ 540789 w 6232459"/>
              <a:gd name="connsiteY701" fmla="*/ 0 h 6858000"/>
              <a:gd name="connsiteX702" fmla="*/ 672078 w 6232459"/>
              <a:gd name="connsiteY702" fmla="*/ 76414 h 6858000"/>
              <a:gd name="connsiteX703" fmla="*/ 835952 w 6232459"/>
              <a:gd name="connsiteY703" fmla="*/ 177065 h 6858000"/>
              <a:gd name="connsiteX704" fmla="*/ 998741 w 6232459"/>
              <a:gd name="connsiteY704" fmla="*/ 270090 h 6858000"/>
              <a:gd name="connsiteX705" fmla="*/ 673164 w 6232459"/>
              <a:gd name="connsiteY705" fmla="*/ 37538 h 6858000"/>
              <a:gd name="connsiteX706" fmla="*/ 608090 w 6232459"/>
              <a:gd name="connsiteY706" fmla="*/ 0 h 6858000"/>
              <a:gd name="connsiteX707" fmla="*/ 737923 w 6232459"/>
              <a:gd name="connsiteY707" fmla="*/ 0 h 6858000"/>
              <a:gd name="connsiteX708" fmla="*/ 1007456 w 6232459"/>
              <a:gd name="connsiteY708" fmla="*/ 177060 h 6858000"/>
              <a:gd name="connsiteX709" fmla="*/ 1556850 w 6232459"/>
              <a:gd name="connsiteY709" fmla="*/ 642169 h 6858000"/>
              <a:gd name="connsiteX710" fmla="*/ 1589826 w 6232459"/>
              <a:gd name="connsiteY710" fmla="*/ 658637 h 6858000"/>
              <a:gd name="connsiteX711" fmla="*/ 1666976 w 6232459"/>
              <a:gd name="connsiteY711" fmla="*/ 737386 h 6858000"/>
              <a:gd name="connsiteX712" fmla="*/ 1713833 w 6232459"/>
              <a:gd name="connsiteY712" fmla="*/ 790410 h 6858000"/>
              <a:gd name="connsiteX713" fmla="*/ 1824294 w 6232459"/>
              <a:gd name="connsiteY713" fmla="*/ 897963 h 6858000"/>
              <a:gd name="connsiteX714" fmla="*/ 1666976 w 6232459"/>
              <a:gd name="connsiteY714" fmla="*/ 737386 h 6858000"/>
              <a:gd name="connsiteX715" fmla="*/ 1603372 w 6232459"/>
              <a:gd name="connsiteY715" fmla="*/ 665411 h 6858000"/>
              <a:gd name="connsiteX716" fmla="*/ 1589826 w 6232459"/>
              <a:gd name="connsiteY716" fmla="*/ 658637 h 6858000"/>
              <a:gd name="connsiteX717" fmla="*/ 1051068 w 6232459"/>
              <a:gd name="connsiteY717" fmla="*/ 108753 h 6858000"/>
              <a:gd name="connsiteX718" fmla="*/ 893330 w 6232459"/>
              <a:gd name="connsiteY718" fmla="*/ 0 h 6858000"/>
              <a:gd name="connsiteX719" fmla="*/ 1366853 w 6232459"/>
              <a:gd name="connsiteY719" fmla="*/ 0 h 6858000"/>
              <a:gd name="connsiteX720" fmla="*/ 1440584 w 6232459"/>
              <a:gd name="connsiteY720" fmla="*/ 49149 h 6858000"/>
              <a:gd name="connsiteX721" fmla="*/ 1673136 w 6232459"/>
              <a:gd name="connsiteY721" fmla="*/ 258440 h 6858000"/>
              <a:gd name="connsiteX722" fmla="*/ 1673136 w 6232459"/>
              <a:gd name="connsiteY722" fmla="*/ 223568 h 6858000"/>
              <a:gd name="connsiteX723" fmla="*/ 1649875 w 6232459"/>
              <a:gd name="connsiteY723" fmla="*/ 223568 h 6858000"/>
              <a:gd name="connsiteX724" fmla="*/ 1556850 w 6232459"/>
              <a:gd name="connsiteY724" fmla="*/ 118932 h 6858000"/>
              <a:gd name="connsiteX725" fmla="*/ 1603372 w 6232459"/>
              <a:gd name="connsiteY725" fmla="*/ 142173 h 6858000"/>
              <a:gd name="connsiteX726" fmla="*/ 1583021 w 6232459"/>
              <a:gd name="connsiteY726" fmla="*/ 111660 h 6858000"/>
              <a:gd name="connsiteX727" fmla="*/ 1579040 w 6232459"/>
              <a:gd name="connsiteY727" fmla="*/ 106214 h 6858000"/>
              <a:gd name="connsiteX728" fmla="*/ 1789402 w 6232459"/>
              <a:gd name="connsiteY728" fmla="*/ 316592 h 6858000"/>
              <a:gd name="connsiteX729" fmla="*/ 2312639 w 6232459"/>
              <a:gd name="connsiteY729" fmla="*/ 990987 h 6858000"/>
              <a:gd name="connsiteX730" fmla="*/ 2335900 w 6232459"/>
              <a:gd name="connsiteY730" fmla="*/ 1049121 h 6858000"/>
              <a:gd name="connsiteX731" fmla="*/ 2382422 w 6232459"/>
              <a:gd name="connsiteY731" fmla="*/ 1095643 h 6858000"/>
              <a:gd name="connsiteX732" fmla="*/ 2370792 w 6232459"/>
              <a:gd name="connsiteY732" fmla="*/ 1037490 h 6858000"/>
              <a:gd name="connsiteX733" fmla="*/ 2138239 w 6232459"/>
              <a:gd name="connsiteY733" fmla="*/ 688672 h 6858000"/>
              <a:gd name="connsiteX734" fmla="*/ 2045215 w 6232459"/>
              <a:gd name="connsiteY734" fmla="*/ 537514 h 6858000"/>
              <a:gd name="connsiteX735" fmla="*/ 2114978 w 6232459"/>
              <a:gd name="connsiteY735" fmla="*/ 607277 h 6858000"/>
              <a:gd name="connsiteX736" fmla="*/ 1963821 w 6232459"/>
              <a:gd name="connsiteY736" fmla="*/ 421228 h 6858000"/>
              <a:gd name="connsiteX737" fmla="*/ 1777771 w 6232459"/>
              <a:gd name="connsiteY737" fmla="*/ 188695 h 6858000"/>
              <a:gd name="connsiteX738" fmla="*/ 1812663 w 6232459"/>
              <a:gd name="connsiteY738" fmla="*/ 177065 h 6858000"/>
              <a:gd name="connsiteX739" fmla="*/ 1649875 w 6232459"/>
              <a:gd name="connsiteY739" fmla="*/ 2646 h 6858000"/>
              <a:gd name="connsiteX740" fmla="*/ 1646793 w 6232459"/>
              <a:gd name="connsiteY740" fmla="*/ 0 h 6858000"/>
              <a:gd name="connsiteX741" fmla="*/ 1776794 w 6232459"/>
              <a:gd name="connsiteY741" fmla="*/ 0 h 6858000"/>
              <a:gd name="connsiteX742" fmla="*/ 1812663 w 6232459"/>
              <a:gd name="connsiteY742" fmla="*/ 37538 h 6858000"/>
              <a:gd name="connsiteX743" fmla="*/ 1882427 w 6232459"/>
              <a:gd name="connsiteY743" fmla="*/ 72410 h 6858000"/>
              <a:gd name="connsiteX744" fmla="*/ 1894057 w 6232459"/>
              <a:gd name="connsiteY744" fmla="*/ 107301 h 6858000"/>
              <a:gd name="connsiteX745" fmla="*/ 2219634 w 6232459"/>
              <a:gd name="connsiteY745" fmla="*/ 479381 h 6858000"/>
              <a:gd name="connsiteX746" fmla="*/ 2249978 w 6232459"/>
              <a:gd name="connsiteY746" fmla="*/ 494553 h 6858000"/>
              <a:gd name="connsiteX747" fmla="*/ 2283960 w 6232459"/>
              <a:gd name="connsiteY747" fmla="*/ 533818 h 6858000"/>
              <a:gd name="connsiteX748" fmla="*/ 2312639 w 6232459"/>
              <a:gd name="connsiteY748" fmla="*/ 584016 h 6858000"/>
              <a:gd name="connsiteX749" fmla="*/ 2266137 w 6232459"/>
              <a:gd name="connsiteY749" fmla="*/ 537514 h 6858000"/>
              <a:gd name="connsiteX750" fmla="*/ 2347531 w 6232459"/>
              <a:gd name="connsiteY750" fmla="*/ 642169 h 6858000"/>
              <a:gd name="connsiteX751" fmla="*/ 2324270 w 6232459"/>
              <a:gd name="connsiteY751" fmla="*/ 630539 h 6858000"/>
              <a:gd name="connsiteX752" fmla="*/ 2510319 w 6232459"/>
              <a:gd name="connsiteY752" fmla="*/ 921224 h 6858000"/>
              <a:gd name="connsiteX753" fmla="*/ 2591713 w 6232459"/>
              <a:gd name="connsiteY753" fmla="*/ 1049121 h 6858000"/>
              <a:gd name="connsiteX754" fmla="*/ 2569362 w 6232459"/>
              <a:gd name="connsiteY754" fmla="*/ 1024002 h 6858000"/>
              <a:gd name="connsiteX755" fmla="*/ 2567050 w 6232459"/>
              <a:gd name="connsiteY755" fmla="*/ 1019733 h 6858000"/>
              <a:gd name="connsiteX756" fmla="*/ 2555726 w 6232459"/>
              <a:gd name="connsiteY756" fmla="*/ 993532 h 6858000"/>
              <a:gd name="connsiteX757" fmla="*/ 2545191 w 6232459"/>
              <a:gd name="connsiteY757" fmla="*/ 979357 h 6858000"/>
              <a:gd name="connsiteX758" fmla="*/ 2567050 w 6232459"/>
              <a:gd name="connsiteY758" fmla="*/ 1019733 h 6858000"/>
              <a:gd name="connsiteX759" fmla="*/ 2568452 w 6232459"/>
              <a:gd name="connsiteY759" fmla="*/ 1022976 h 6858000"/>
              <a:gd name="connsiteX760" fmla="*/ 2569362 w 6232459"/>
              <a:gd name="connsiteY760" fmla="*/ 1024002 h 6858000"/>
              <a:gd name="connsiteX761" fmla="*/ 2627757 w 6232459"/>
              <a:gd name="connsiteY761" fmla="*/ 1131804 h 6858000"/>
              <a:gd name="connsiteX762" fmla="*/ 2641123 w 6232459"/>
              <a:gd name="connsiteY762" fmla="*/ 1159584 h 6858000"/>
              <a:gd name="connsiteX763" fmla="*/ 2696349 w 6232459"/>
              <a:gd name="connsiteY763" fmla="*/ 1258431 h 6858000"/>
              <a:gd name="connsiteX764" fmla="*/ 2627757 w 6232459"/>
              <a:gd name="connsiteY764" fmla="*/ 1131804 h 6858000"/>
              <a:gd name="connsiteX765" fmla="*/ 2617870 w 6232459"/>
              <a:gd name="connsiteY765" fmla="*/ 1111257 h 6858000"/>
              <a:gd name="connsiteX766" fmla="*/ 2603344 w 6232459"/>
              <a:gd name="connsiteY766" fmla="*/ 1060751 h 6858000"/>
              <a:gd name="connsiteX767" fmla="*/ 2684738 w 6232459"/>
              <a:gd name="connsiteY767" fmla="*/ 1188648 h 6858000"/>
              <a:gd name="connsiteX768" fmla="*/ 2405664 w 6232459"/>
              <a:gd name="connsiteY768" fmla="*/ 711933 h 6858000"/>
              <a:gd name="connsiteX769" fmla="*/ 2428925 w 6232459"/>
              <a:gd name="connsiteY769" fmla="*/ 770066 h 6858000"/>
              <a:gd name="connsiteX770" fmla="*/ 2347531 w 6232459"/>
              <a:gd name="connsiteY770" fmla="*/ 607277 h 6858000"/>
              <a:gd name="connsiteX771" fmla="*/ 2283960 w 6232459"/>
              <a:gd name="connsiteY771" fmla="*/ 533818 h 6858000"/>
              <a:gd name="connsiteX772" fmla="*/ 2266137 w 6232459"/>
              <a:gd name="connsiteY772" fmla="*/ 502622 h 6858000"/>
              <a:gd name="connsiteX773" fmla="*/ 2249978 w 6232459"/>
              <a:gd name="connsiteY773" fmla="*/ 494553 h 6858000"/>
              <a:gd name="connsiteX774" fmla="*/ 1824294 w 6232459"/>
              <a:gd name="connsiteY774" fmla="*/ 2646 h 6858000"/>
              <a:gd name="connsiteX775" fmla="*/ 1847555 w 6232459"/>
              <a:gd name="connsiteY775" fmla="*/ 49149 h 6858000"/>
              <a:gd name="connsiteX776" fmla="*/ 1801035 w 6232459"/>
              <a:gd name="connsiteY776" fmla="*/ 8459 h 6858000"/>
              <a:gd name="connsiteX777" fmla="*/ 1791371 w 6232459"/>
              <a:gd name="connsiteY777" fmla="*/ 0 h 6858000"/>
              <a:gd name="connsiteX778" fmla="*/ 2140975 w 6232459"/>
              <a:gd name="connsiteY778" fmla="*/ 0 h 6858000"/>
              <a:gd name="connsiteX779" fmla="*/ 2359161 w 6232459"/>
              <a:gd name="connsiteY779" fmla="*/ 246829 h 6858000"/>
              <a:gd name="connsiteX780" fmla="*/ 2754502 w 6232459"/>
              <a:gd name="connsiteY780" fmla="*/ 804938 h 6858000"/>
              <a:gd name="connsiteX781" fmla="*/ 2766113 w 6232459"/>
              <a:gd name="connsiteY781" fmla="*/ 793327 h 6858000"/>
              <a:gd name="connsiteX782" fmla="*/ 2707980 w 6232459"/>
              <a:gd name="connsiteY782" fmla="*/ 711933 h 6858000"/>
              <a:gd name="connsiteX783" fmla="*/ 2731241 w 6232459"/>
              <a:gd name="connsiteY783" fmla="*/ 711933 h 6858000"/>
              <a:gd name="connsiteX784" fmla="*/ 2440555 w 6232459"/>
              <a:gd name="connsiteY784" fmla="*/ 304962 h 6858000"/>
              <a:gd name="connsiteX785" fmla="*/ 2417294 w 6232459"/>
              <a:gd name="connsiteY785" fmla="*/ 258440 h 6858000"/>
              <a:gd name="connsiteX786" fmla="*/ 2382422 w 6232459"/>
              <a:gd name="connsiteY786" fmla="*/ 235198 h 6858000"/>
              <a:gd name="connsiteX787" fmla="*/ 2370792 w 6232459"/>
              <a:gd name="connsiteY787" fmla="*/ 200307 h 6858000"/>
              <a:gd name="connsiteX788" fmla="*/ 2234892 w 6232459"/>
              <a:gd name="connsiteY788" fmla="*/ 39522 h 6858000"/>
              <a:gd name="connsiteX789" fmla="*/ 2197637 w 6232459"/>
              <a:gd name="connsiteY789" fmla="*/ 0 h 6858000"/>
              <a:gd name="connsiteX790" fmla="*/ 2673634 w 6232459"/>
              <a:gd name="connsiteY790" fmla="*/ 0 h 6858000"/>
              <a:gd name="connsiteX791" fmla="*/ 2689112 w 6232459"/>
              <a:gd name="connsiteY791" fmla="*/ 11393 h 6858000"/>
              <a:gd name="connsiteX792" fmla="*/ 2707999 w 6232459"/>
              <a:gd name="connsiteY792" fmla="*/ 14277 h 6858000"/>
              <a:gd name="connsiteX793" fmla="*/ 2692954 w 6232459"/>
              <a:gd name="connsiteY793" fmla="*/ 0 h 6858000"/>
              <a:gd name="connsiteX794" fmla="*/ 3778817 w 6232459"/>
              <a:gd name="connsiteY794" fmla="*/ 0 h 6858000"/>
              <a:gd name="connsiteX795" fmla="*/ 3807883 w 6232459"/>
              <a:gd name="connsiteY795" fmla="*/ 42622 h 6858000"/>
              <a:gd name="connsiteX796" fmla="*/ 3882370 w 6232459"/>
              <a:gd name="connsiteY796" fmla="*/ 142173 h 6858000"/>
              <a:gd name="connsiteX797" fmla="*/ 4010286 w 6232459"/>
              <a:gd name="connsiteY797" fmla="*/ 386356 h 6858000"/>
              <a:gd name="connsiteX798" fmla="*/ 4080050 w 6232459"/>
              <a:gd name="connsiteY798" fmla="*/ 514272 h 6858000"/>
              <a:gd name="connsiteX799" fmla="*/ 4277710 w 6232459"/>
              <a:gd name="connsiteY799" fmla="*/ 897963 h 6858000"/>
              <a:gd name="connsiteX800" fmla="*/ 4126553 w 6232459"/>
              <a:gd name="connsiteY800" fmla="*/ 572405 h 6858000"/>
              <a:gd name="connsiteX801" fmla="*/ 3940523 w 6232459"/>
              <a:gd name="connsiteY801" fmla="*/ 211956 h 6858000"/>
              <a:gd name="connsiteX802" fmla="*/ 3809166 w 6232459"/>
              <a:gd name="connsiteY802" fmla="*/ 5380 h 6858000"/>
              <a:gd name="connsiteX803" fmla="*/ 3805453 w 6232459"/>
              <a:gd name="connsiteY803" fmla="*/ 0 h 6858000"/>
              <a:gd name="connsiteX804" fmla="*/ 4126053 w 6232459"/>
              <a:gd name="connsiteY804" fmla="*/ 0 h 6858000"/>
              <a:gd name="connsiteX805" fmla="*/ 4173067 w 6232459"/>
              <a:gd name="connsiteY805" fmla="*/ 76781 h 6858000"/>
              <a:gd name="connsiteX806" fmla="*/ 4370735 w 6232459"/>
              <a:gd name="connsiteY806" fmla="*/ 421247 h 6858000"/>
              <a:gd name="connsiteX807" fmla="*/ 4231208 w 6232459"/>
              <a:gd name="connsiteY807" fmla="*/ 165434 h 6858000"/>
              <a:gd name="connsiteX808" fmla="*/ 4184686 w 6232459"/>
              <a:gd name="connsiteY808" fmla="*/ 84040 h 6858000"/>
              <a:gd name="connsiteX809" fmla="*/ 4155595 w 6232459"/>
              <a:gd name="connsiteY809" fmla="*/ 35648 h 6858000"/>
              <a:gd name="connsiteX810" fmla="*/ 4133960 w 6232459"/>
              <a:gd name="connsiteY810" fmla="*/ 0 h 6858000"/>
              <a:gd name="connsiteX811" fmla="*/ 4776146 w 6232459"/>
              <a:gd name="connsiteY811" fmla="*/ 0 h 6858000"/>
              <a:gd name="connsiteX812" fmla="*/ 4835820 w 6232459"/>
              <a:gd name="connsiteY812" fmla="*/ 107301 h 6858000"/>
              <a:gd name="connsiteX813" fmla="*/ 4859081 w 6232459"/>
              <a:gd name="connsiteY813" fmla="*/ 142193 h 6858000"/>
              <a:gd name="connsiteX814" fmla="*/ 5007668 w 6232459"/>
              <a:gd name="connsiteY814" fmla="*/ 436102 h 6858000"/>
              <a:gd name="connsiteX815" fmla="*/ 5032505 w 6232459"/>
              <a:gd name="connsiteY815" fmla="*/ 488646 h 6858000"/>
              <a:gd name="connsiteX816" fmla="*/ 5033500 w 6232459"/>
              <a:gd name="connsiteY816" fmla="*/ 491011 h 6858000"/>
              <a:gd name="connsiteX817" fmla="*/ 5035243 w 6232459"/>
              <a:gd name="connsiteY817" fmla="*/ 494439 h 6858000"/>
              <a:gd name="connsiteX818" fmla="*/ 5061105 w 6232459"/>
              <a:gd name="connsiteY818" fmla="*/ 549152 h 6858000"/>
              <a:gd name="connsiteX819" fmla="*/ 5254421 w 6232459"/>
              <a:gd name="connsiteY819" fmla="*/ 1025879 h 6858000"/>
              <a:gd name="connsiteX820" fmla="*/ 5266052 w 6232459"/>
              <a:gd name="connsiteY820" fmla="*/ 1037509 h 6858000"/>
              <a:gd name="connsiteX821" fmla="*/ 5092728 w 6232459"/>
              <a:gd name="connsiteY821" fmla="*/ 607469 h 6858000"/>
              <a:gd name="connsiteX822" fmla="*/ 5035243 w 6232459"/>
              <a:gd name="connsiteY822" fmla="*/ 494439 h 6858000"/>
              <a:gd name="connsiteX823" fmla="*/ 5032505 w 6232459"/>
              <a:gd name="connsiteY823" fmla="*/ 488646 h 6858000"/>
              <a:gd name="connsiteX824" fmla="*/ 4989644 w 6232459"/>
              <a:gd name="connsiteY824" fmla="*/ 386756 h 6858000"/>
              <a:gd name="connsiteX825" fmla="*/ 4816932 w 6232459"/>
              <a:gd name="connsiteY825" fmla="*/ 44814 h 6858000"/>
              <a:gd name="connsiteX826" fmla="*/ 4790282 w 6232459"/>
              <a:gd name="connsiteY826" fmla="*/ 0 h 6858000"/>
              <a:gd name="connsiteX827" fmla="*/ 5444947 w 6232459"/>
              <a:gd name="connsiteY827" fmla="*/ 0 h 6858000"/>
              <a:gd name="connsiteX828" fmla="*/ 5463712 w 6232459"/>
              <a:gd name="connsiteY828" fmla="*/ 37538 h 6858000"/>
              <a:gd name="connsiteX829" fmla="*/ 5456443 w 6232459"/>
              <a:gd name="connsiteY829" fmla="*/ 12832 h 6858000"/>
              <a:gd name="connsiteX830" fmla="*/ 5450385 w 6232459"/>
              <a:gd name="connsiteY830" fmla="*/ 0 h 6858000"/>
              <a:gd name="connsiteX831" fmla="*/ 5847007 w 6232459"/>
              <a:gd name="connsiteY831" fmla="*/ 0 h 6858000"/>
              <a:gd name="connsiteX832" fmla="*/ 5856872 w 6232459"/>
              <a:gd name="connsiteY832" fmla="*/ 24459 h 6858000"/>
              <a:gd name="connsiteX833" fmla="*/ 5870683 w 6232459"/>
              <a:gd name="connsiteY833" fmla="*/ 60799 h 6858000"/>
              <a:gd name="connsiteX834" fmla="*/ 5856145 w 6232459"/>
              <a:gd name="connsiteY834" fmla="*/ 1202 h 6858000"/>
              <a:gd name="connsiteX835" fmla="*/ 5855659 w 6232459"/>
              <a:gd name="connsiteY835" fmla="*/ 0 h 6858000"/>
              <a:gd name="connsiteX836" fmla="*/ 5958017 w 6232459"/>
              <a:gd name="connsiteY836" fmla="*/ 0 h 6858000"/>
              <a:gd name="connsiteX837" fmla="*/ 5974595 w 6232459"/>
              <a:gd name="connsiteY837" fmla="*/ 30999 h 6858000"/>
              <a:gd name="connsiteX838" fmla="*/ 5986949 w 6232459"/>
              <a:gd name="connsiteY838" fmla="*/ 49168 h 6858000"/>
              <a:gd name="connsiteX839" fmla="*/ 5968059 w 6232459"/>
              <a:gd name="connsiteY839" fmla="*/ 9925 h 6858000"/>
              <a:gd name="connsiteX840" fmla="*/ 5963597 w 6232459"/>
              <a:gd name="connsiteY840" fmla="*/ 0 h 6858000"/>
              <a:gd name="connsiteX841" fmla="*/ 6069198 w 6232459"/>
              <a:gd name="connsiteY841" fmla="*/ 0 h 6858000"/>
              <a:gd name="connsiteX842" fmla="*/ 6077601 w 6232459"/>
              <a:gd name="connsiteY842" fmla="*/ 21550 h 6858000"/>
              <a:gd name="connsiteX843" fmla="*/ 6130831 w 6232459"/>
              <a:gd name="connsiteY843" fmla="*/ 145096 h 6858000"/>
              <a:gd name="connsiteX844" fmla="*/ 6185655 w 6232459"/>
              <a:gd name="connsiteY844" fmla="*/ 257588 h 6858000"/>
              <a:gd name="connsiteX845" fmla="*/ 6232459 w 6232459"/>
              <a:gd name="connsiteY845" fmla="*/ 365690 h 6858000"/>
              <a:gd name="connsiteX846" fmla="*/ 6232459 w 6232459"/>
              <a:gd name="connsiteY846" fmla="*/ 6090325 h 6858000"/>
              <a:gd name="connsiteX847" fmla="*/ 6214487 w 6232459"/>
              <a:gd name="connsiteY847" fmla="*/ 6139155 h 6858000"/>
              <a:gd name="connsiteX848" fmla="*/ 6172999 w 6232459"/>
              <a:gd name="connsiteY848" fmla="*/ 6235009 h 6858000"/>
              <a:gd name="connsiteX849" fmla="*/ 6207808 w 6232459"/>
              <a:gd name="connsiteY849" fmla="*/ 6167771 h 6858000"/>
              <a:gd name="connsiteX850" fmla="*/ 6232459 w 6232459"/>
              <a:gd name="connsiteY850" fmla="*/ 6106997 h 6858000"/>
              <a:gd name="connsiteX851" fmla="*/ 6232459 w 6232459"/>
              <a:gd name="connsiteY851" fmla="*/ 6433216 h 6858000"/>
              <a:gd name="connsiteX852" fmla="*/ 6202786 w 6232459"/>
              <a:gd name="connsiteY852" fmla="*/ 6501720 h 6858000"/>
              <a:gd name="connsiteX853" fmla="*/ 6091605 w 6232459"/>
              <a:gd name="connsiteY853" fmla="*/ 6769877 h 6858000"/>
              <a:gd name="connsiteX854" fmla="*/ 6224051 w 6232459"/>
              <a:gd name="connsiteY854" fmla="*/ 6472290 h 6858000"/>
              <a:gd name="connsiteX855" fmla="*/ 6232459 w 6232459"/>
              <a:gd name="connsiteY855" fmla="*/ 6448747 h 6858000"/>
              <a:gd name="connsiteX856" fmla="*/ 6232459 w 6232459"/>
              <a:gd name="connsiteY856" fmla="*/ 6789376 h 6858000"/>
              <a:gd name="connsiteX857" fmla="*/ 6200755 w 6232459"/>
              <a:gd name="connsiteY857" fmla="*/ 6858000 h 6858000"/>
              <a:gd name="connsiteX858" fmla="*/ 6187556 w 6232459"/>
              <a:gd name="connsiteY858" fmla="*/ 6858000 h 6858000"/>
              <a:gd name="connsiteX859" fmla="*/ 6194060 w 6232459"/>
              <a:gd name="connsiteY859" fmla="*/ 6840739 h 6858000"/>
              <a:gd name="connsiteX860" fmla="*/ 6200214 w 6232459"/>
              <a:gd name="connsiteY860" fmla="*/ 6824710 h 6858000"/>
              <a:gd name="connsiteX861" fmla="*/ 6200602 w 6232459"/>
              <a:gd name="connsiteY861" fmla="*/ 6824031 h 6858000"/>
              <a:gd name="connsiteX862" fmla="*/ 6207871 w 6232459"/>
              <a:gd name="connsiteY862" fmla="*/ 6804768 h 6858000"/>
              <a:gd name="connsiteX863" fmla="*/ 6200214 w 6232459"/>
              <a:gd name="connsiteY863" fmla="*/ 6824710 h 6858000"/>
              <a:gd name="connsiteX864" fmla="*/ 6193335 w 6232459"/>
              <a:gd name="connsiteY864" fmla="*/ 6836750 h 6858000"/>
              <a:gd name="connsiteX865" fmla="*/ 6181710 w 6232459"/>
              <a:gd name="connsiteY865" fmla="*/ 6853826 h 6858000"/>
              <a:gd name="connsiteX866" fmla="*/ 6179085 w 6232459"/>
              <a:gd name="connsiteY866" fmla="*/ 6858000 h 6858000"/>
              <a:gd name="connsiteX867" fmla="*/ 4079570 w 6232459"/>
              <a:gd name="connsiteY867" fmla="*/ 6858000 h 6858000"/>
              <a:gd name="connsiteX868" fmla="*/ 4087638 w 6232459"/>
              <a:gd name="connsiteY868" fmla="*/ 6841729 h 6858000"/>
              <a:gd name="connsiteX869" fmla="*/ 4091680 w 6232459"/>
              <a:gd name="connsiteY869" fmla="*/ 6828010 h 6858000"/>
              <a:gd name="connsiteX870" fmla="*/ 4082867 w 6232459"/>
              <a:gd name="connsiteY870" fmla="*/ 6839344 h 6858000"/>
              <a:gd name="connsiteX871" fmla="*/ 4069768 w 6232459"/>
              <a:gd name="connsiteY871" fmla="*/ 6858000 h 6858000"/>
              <a:gd name="connsiteX872" fmla="*/ 3722779 w 6232459"/>
              <a:gd name="connsiteY872" fmla="*/ 6858000 h 6858000"/>
              <a:gd name="connsiteX873" fmla="*/ 3805369 w 6232459"/>
              <a:gd name="connsiteY873" fmla="*/ 6730631 h 6858000"/>
              <a:gd name="connsiteX874" fmla="*/ 3812606 w 6232459"/>
              <a:gd name="connsiteY874" fmla="*/ 6723374 h 6858000"/>
              <a:gd name="connsiteX875" fmla="*/ 3833313 w 6232459"/>
              <a:gd name="connsiteY875" fmla="*/ 6687515 h 6858000"/>
              <a:gd name="connsiteX876" fmla="*/ 4027722 w 6232459"/>
              <a:gd name="connsiteY876" fmla="*/ 6387638 h 6858000"/>
              <a:gd name="connsiteX877" fmla="*/ 4300972 w 6232459"/>
              <a:gd name="connsiteY877" fmla="*/ 5816427 h 6858000"/>
              <a:gd name="connsiteX878" fmla="*/ 4300972 w 6232459"/>
              <a:gd name="connsiteY878" fmla="*/ 5793166 h 6858000"/>
              <a:gd name="connsiteX879" fmla="*/ 4078579 w 6232459"/>
              <a:gd name="connsiteY879" fmla="*/ 6262644 h 6858000"/>
              <a:gd name="connsiteX880" fmla="*/ 3833313 w 6232459"/>
              <a:gd name="connsiteY880" fmla="*/ 6687515 h 6858000"/>
              <a:gd name="connsiteX881" fmla="*/ 3805369 w 6232459"/>
              <a:gd name="connsiteY881" fmla="*/ 6730631 h 6858000"/>
              <a:gd name="connsiteX882" fmla="*/ 3754473 w 6232459"/>
              <a:gd name="connsiteY882" fmla="*/ 6781507 h 6858000"/>
              <a:gd name="connsiteX883" fmla="*/ 3718508 w 6232459"/>
              <a:gd name="connsiteY883" fmla="*/ 6855090 h 6858000"/>
              <a:gd name="connsiteX884" fmla="*/ 3718915 w 6232459"/>
              <a:gd name="connsiteY884" fmla="*/ 6858000 h 6858000"/>
              <a:gd name="connsiteX885" fmla="*/ 3681226 w 6232459"/>
              <a:gd name="connsiteY885" fmla="*/ 6858000 h 6858000"/>
              <a:gd name="connsiteX886" fmla="*/ 3685437 w 6232459"/>
              <a:gd name="connsiteY886" fmla="*/ 6849453 h 6858000"/>
              <a:gd name="connsiteX887" fmla="*/ 3684710 w 6232459"/>
              <a:gd name="connsiteY887" fmla="*/ 6839640 h 6858000"/>
              <a:gd name="connsiteX888" fmla="*/ 3672191 w 6232459"/>
              <a:gd name="connsiteY888" fmla="*/ 6858000 h 6858000"/>
              <a:gd name="connsiteX889" fmla="*/ 3521174 w 6232459"/>
              <a:gd name="connsiteY889" fmla="*/ 6858000 h 6858000"/>
              <a:gd name="connsiteX890" fmla="*/ 3565528 w 6232459"/>
              <a:gd name="connsiteY890" fmla="*/ 6793136 h 6858000"/>
              <a:gd name="connsiteX891" fmla="*/ 3661449 w 6232459"/>
              <a:gd name="connsiteY891" fmla="*/ 6630349 h 6858000"/>
              <a:gd name="connsiteX892" fmla="*/ 3638207 w 6232459"/>
              <a:gd name="connsiteY892" fmla="*/ 6618719 h 6858000"/>
              <a:gd name="connsiteX893" fmla="*/ 3766104 w 6232459"/>
              <a:gd name="connsiteY893" fmla="*/ 6386167 h 6858000"/>
              <a:gd name="connsiteX894" fmla="*/ 3471208 w 6232459"/>
              <a:gd name="connsiteY894" fmla="*/ 6806649 h 6858000"/>
              <a:gd name="connsiteX895" fmla="*/ 3443200 w 6232459"/>
              <a:gd name="connsiteY895" fmla="*/ 6858000 h 6858000"/>
              <a:gd name="connsiteX896" fmla="*/ 3136195 w 6232459"/>
              <a:gd name="connsiteY896" fmla="*/ 6858000 h 6858000"/>
              <a:gd name="connsiteX897" fmla="*/ 3141124 w 6232459"/>
              <a:gd name="connsiteY897" fmla="*/ 6848544 h 6858000"/>
              <a:gd name="connsiteX898" fmla="*/ 3324261 w 6232459"/>
              <a:gd name="connsiteY898" fmla="*/ 6572216 h 6858000"/>
              <a:gd name="connsiteX899" fmla="*/ 3094613 w 6232459"/>
              <a:gd name="connsiteY899" fmla="*/ 6858000 h 6858000"/>
              <a:gd name="connsiteX900" fmla="*/ 2976272 w 6232459"/>
              <a:gd name="connsiteY900" fmla="*/ 6858000 h 6858000"/>
              <a:gd name="connsiteX901" fmla="*/ 3037038 w 6232459"/>
              <a:gd name="connsiteY901" fmla="*/ 6785181 h 6858000"/>
              <a:gd name="connsiteX902" fmla="*/ 3452158 w 6232459"/>
              <a:gd name="connsiteY902" fmla="*/ 6153615 h 6858000"/>
              <a:gd name="connsiteX903" fmla="*/ 3277739 w 6232459"/>
              <a:gd name="connsiteY903" fmla="*/ 6409428 h 6858000"/>
              <a:gd name="connsiteX904" fmla="*/ 3196345 w 6232459"/>
              <a:gd name="connsiteY904" fmla="*/ 6490822 h 6858000"/>
              <a:gd name="connsiteX905" fmla="*/ 3028859 w 6232459"/>
              <a:gd name="connsiteY905" fmla="*/ 6709454 h 6858000"/>
              <a:gd name="connsiteX906" fmla="*/ 2900813 w 6232459"/>
              <a:gd name="connsiteY906" fmla="*/ 6858000 h 6858000"/>
              <a:gd name="connsiteX907" fmla="*/ 2379593 w 6232459"/>
              <a:gd name="connsiteY907" fmla="*/ 6858000 h 6858000"/>
              <a:gd name="connsiteX908" fmla="*/ 2401312 w 6232459"/>
              <a:gd name="connsiteY908" fmla="*/ 6835272 h 6858000"/>
              <a:gd name="connsiteX909" fmla="*/ 2452186 w 6232459"/>
              <a:gd name="connsiteY909" fmla="*/ 6769877 h 6858000"/>
              <a:gd name="connsiteX910" fmla="*/ 2382412 w 6232459"/>
              <a:gd name="connsiteY910" fmla="*/ 6833818 h 6858000"/>
              <a:gd name="connsiteX911" fmla="*/ 2357760 w 6232459"/>
              <a:gd name="connsiteY911" fmla="*/ 6858000 h 6858000"/>
              <a:gd name="connsiteX912" fmla="*/ 42142 w 6232459"/>
              <a:gd name="connsiteY912" fmla="*/ 6858000 h 6858000"/>
              <a:gd name="connsiteX913" fmla="*/ 119001 w 6232459"/>
              <a:gd name="connsiteY913" fmla="*/ 6818940 h 6858000"/>
              <a:gd name="connsiteX914" fmla="*/ 242951 w 6232459"/>
              <a:gd name="connsiteY914" fmla="*/ 6769877 h 6858000"/>
              <a:gd name="connsiteX915" fmla="*/ 330771 w 6232459"/>
              <a:gd name="connsiteY915" fmla="*/ 6711318 h 6858000"/>
              <a:gd name="connsiteX916" fmla="*/ 673164 w 6232459"/>
              <a:gd name="connsiteY916" fmla="*/ 6537325 h 6858000"/>
              <a:gd name="connsiteX917" fmla="*/ 708056 w 6232459"/>
              <a:gd name="connsiteY917" fmla="*/ 6502433 h 6858000"/>
              <a:gd name="connsiteX918" fmla="*/ 766189 w 6232459"/>
              <a:gd name="connsiteY918" fmla="*/ 6479192 h 6858000"/>
              <a:gd name="connsiteX919" fmla="*/ 835952 w 6232459"/>
              <a:gd name="connsiteY919" fmla="*/ 6421039 h 6858000"/>
              <a:gd name="connsiteX920" fmla="*/ 870824 w 6232459"/>
              <a:gd name="connsiteY920" fmla="*/ 6409428 h 6858000"/>
              <a:gd name="connsiteX921" fmla="*/ 1010371 w 6232459"/>
              <a:gd name="connsiteY921" fmla="*/ 6293142 h 6858000"/>
              <a:gd name="connsiteX922" fmla="*/ 1568481 w 6232459"/>
              <a:gd name="connsiteY922" fmla="*/ 5700141 h 6858000"/>
              <a:gd name="connsiteX923" fmla="*/ 1615003 w 6232459"/>
              <a:gd name="connsiteY923" fmla="*/ 5653639 h 6858000"/>
              <a:gd name="connsiteX924" fmla="*/ 1870796 w 6232459"/>
              <a:gd name="connsiteY924" fmla="*/ 5246668 h 6858000"/>
              <a:gd name="connsiteX925" fmla="*/ 2103348 w 6232459"/>
              <a:gd name="connsiteY925" fmla="*/ 4746692 h 6858000"/>
              <a:gd name="connsiteX926" fmla="*/ 2231264 w 6232459"/>
              <a:gd name="connsiteY926" fmla="*/ 4339721 h 6858000"/>
              <a:gd name="connsiteX927" fmla="*/ 2231264 w 6232459"/>
              <a:gd name="connsiteY927" fmla="*/ 4293199 h 6858000"/>
              <a:gd name="connsiteX928" fmla="*/ 2306834 w 6232459"/>
              <a:gd name="connsiteY928" fmla="*/ 3886247 h 6858000"/>
              <a:gd name="connsiteX929" fmla="*/ 2335900 w 6232459"/>
              <a:gd name="connsiteY929" fmla="*/ 3595601 h 6858000"/>
              <a:gd name="connsiteX930" fmla="*/ 2324270 w 6232459"/>
              <a:gd name="connsiteY930" fmla="*/ 3862986 h 6858000"/>
              <a:gd name="connsiteX931" fmla="*/ 2324270 w 6232459"/>
              <a:gd name="connsiteY931" fmla="*/ 3897878 h 6858000"/>
              <a:gd name="connsiteX932" fmla="*/ 2289398 w 6232459"/>
              <a:gd name="connsiteY932" fmla="*/ 4095538 h 6858000"/>
              <a:gd name="connsiteX933" fmla="*/ 2254506 w 6232459"/>
              <a:gd name="connsiteY933" fmla="*/ 4293199 h 6858000"/>
              <a:gd name="connsiteX934" fmla="*/ 2277767 w 6232459"/>
              <a:gd name="connsiteY934" fmla="*/ 4281588 h 6858000"/>
              <a:gd name="connsiteX935" fmla="*/ 2277767 w 6232459"/>
              <a:gd name="connsiteY935" fmla="*/ 4188563 h 6858000"/>
              <a:gd name="connsiteX936" fmla="*/ 2347531 w 6232459"/>
              <a:gd name="connsiteY936" fmla="*/ 3781592 h 6858000"/>
              <a:gd name="connsiteX937" fmla="*/ 2394033 w 6232459"/>
              <a:gd name="connsiteY937" fmla="*/ 3467646 h 6858000"/>
              <a:gd name="connsiteX938" fmla="*/ 2394033 w 6232459"/>
              <a:gd name="connsiteY938" fmla="*/ 3816483 h 6858000"/>
              <a:gd name="connsiteX939" fmla="*/ 2370792 w 6232459"/>
              <a:gd name="connsiteY939" fmla="*/ 3072306 h 6858000"/>
              <a:gd name="connsiteX940" fmla="*/ 2254506 w 6232459"/>
              <a:gd name="connsiteY940" fmla="*/ 2421172 h 6858000"/>
              <a:gd name="connsiteX941" fmla="*/ 2254506 w 6232459"/>
              <a:gd name="connsiteY941" fmla="*/ 2386299 h 6858000"/>
              <a:gd name="connsiteX942" fmla="*/ 1394081 w 6232459"/>
              <a:gd name="connsiteY942" fmla="*/ 770066 h 6858000"/>
              <a:gd name="connsiteX943" fmla="*/ 1370820 w 6232459"/>
              <a:gd name="connsiteY943" fmla="*/ 735174 h 6858000"/>
              <a:gd name="connsiteX944" fmla="*/ 1212734 w 6232459"/>
              <a:gd name="connsiteY944" fmla="*/ 604355 h 6858000"/>
              <a:gd name="connsiteX945" fmla="*/ 1184770 w 6232459"/>
              <a:gd name="connsiteY945" fmla="*/ 572386 h 6858000"/>
              <a:gd name="connsiteX946" fmla="*/ 1126637 w 6232459"/>
              <a:gd name="connsiteY946" fmla="*/ 525883 h 6858000"/>
              <a:gd name="connsiteX947" fmla="*/ 1103376 w 6232459"/>
              <a:gd name="connsiteY947" fmla="*/ 490992 h 6858000"/>
              <a:gd name="connsiteX948" fmla="*/ 970313 w 6232459"/>
              <a:gd name="connsiteY948" fmla="*/ 402302 h 6858000"/>
              <a:gd name="connsiteX949" fmla="*/ 914463 w 6232459"/>
              <a:gd name="connsiteY949" fmla="*/ 357193 h 6858000"/>
              <a:gd name="connsiteX950" fmla="*/ 696425 w 6232459"/>
              <a:gd name="connsiteY950" fmla="*/ 177065 h 6858000"/>
              <a:gd name="connsiteX951" fmla="*/ 898478 w 6232459"/>
              <a:gd name="connsiteY951" fmla="*/ 344285 h 6858000"/>
              <a:gd name="connsiteX952" fmla="*/ 777819 w 6232459"/>
              <a:gd name="connsiteY952" fmla="*/ 246829 h 6858000"/>
              <a:gd name="connsiteX953" fmla="*/ 731297 w 6232459"/>
              <a:gd name="connsiteY953" fmla="*/ 235198 h 6858000"/>
              <a:gd name="connsiteX954" fmla="*/ 661534 w 6232459"/>
              <a:gd name="connsiteY954" fmla="*/ 142173 h 6858000"/>
              <a:gd name="connsiteX955" fmla="*/ 417351 w 6232459"/>
              <a:gd name="connsiteY955" fmla="*/ 264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</a:cxnLst>
            <a:rect l="l" t="t" r="r" b="b"/>
            <a:pathLst>
              <a:path w="6232459" h="6858000">
                <a:moveTo>
                  <a:pt x="3545182" y="6735005"/>
                </a:moveTo>
                <a:cubicBezTo>
                  <a:pt x="3539367" y="6758256"/>
                  <a:pt x="3524834" y="6790230"/>
                  <a:pt x="3505939" y="6823658"/>
                </a:cubicBezTo>
                <a:lnTo>
                  <a:pt x="3484737" y="6858000"/>
                </a:lnTo>
                <a:lnTo>
                  <a:pt x="3445965" y="6858000"/>
                </a:lnTo>
                <a:lnTo>
                  <a:pt x="3454565" y="6850250"/>
                </a:lnTo>
                <a:cubicBezTo>
                  <a:pt x="3489225" y="6812572"/>
                  <a:pt x="3535005" y="6724828"/>
                  <a:pt x="3545182" y="6735005"/>
                </a:cubicBezTo>
                <a:close/>
                <a:moveTo>
                  <a:pt x="3080078" y="6711744"/>
                </a:moveTo>
                <a:cubicBezTo>
                  <a:pt x="3059730" y="6740811"/>
                  <a:pt x="3030661" y="6780053"/>
                  <a:pt x="2997231" y="6823111"/>
                </a:cubicBezTo>
                <a:lnTo>
                  <a:pt x="2968905" y="6858000"/>
                </a:lnTo>
                <a:lnTo>
                  <a:pt x="2939448" y="6858000"/>
                </a:lnTo>
                <a:lnTo>
                  <a:pt x="2945385" y="6850934"/>
                </a:lnTo>
                <a:cubicBezTo>
                  <a:pt x="2997231" y="6790230"/>
                  <a:pt x="3045194" y="6737905"/>
                  <a:pt x="3080078" y="6711744"/>
                </a:cubicBezTo>
                <a:close/>
                <a:moveTo>
                  <a:pt x="5463712" y="6676871"/>
                </a:moveTo>
                <a:cubicBezTo>
                  <a:pt x="5463712" y="6665241"/>
                  <a:pt x="5405579" y="6793138"/>
                  <a:pt x="5370687" y="6851271"/>
                </a:cubicBezTo>
                <a:cubicBezTo>
                  <a:pt x="5382318" y="6839660"/>
                  <a:pt x="5452082" y="6688502"/>
                  <a:pt x="5463712" y="6676871"/>
                </a:cubicBezTo>
                <a:close/>
                <a:moveTo>
                  <a:pt x="3800976" y="6676852"/>
                </a:moveTo>
                <a:cubicBezTo>
                  <a:pt x="3800976" y="6665241"/>
                  <a:pt x="3719601" y="6781507"/>
                  <a:pt x="3731212" y="6781507"/>
                </a:cubicBezTo>
                <a:close/>
                <a:moveTo>
                  <a:pt x="4216667" y="6640531"/>
                </a:moveTo>
                <a:cubicBezTo>
                  <a:pt x="4216670" y="6638357"/>
                  <a:pt x="4210859" y="6644903"/>
                  <a:pt x="4202141" y="6656533"/>
                </a:cubicBezTo>
                <a:cubicBezTo>
                  <a:pt x="4184686" y="6679774"/>
                  <a:pt x="4155619" y="6723374"/>
                  <a:pt x="4138183" y="6758246"/>
                </a:cubicBezTo>
                <a:cubicBezTo>
                  <a:pt x="4138183" y="6781507"/>
                  <a:pt x="4184686" y="6688502"/>
                  <a:pt x="4196316" y="6676852"/>
                </a:cubicBezTo>
                <a:cubicBezTo>
                  <a:pt x="4210849" y="6653601"/>
                  <a:pt x="4216665" y="6642706"/>
                  <a:pt x="4216667" y="6640531"/>
                </a:cubicBezTo>
                <a:close/>
                <a:moveTo>
                  <a:pt x="1963821" y="6525694"/>
                </a:moveTo>
                <a:cubicBezTo>
                  <a:pt x="1940559" y="6560586"/>
                  <a:pt x="1940559" y="6548955"/>
                  <a:pt x="1905688" y="6583827"/>
                </a:cubicBezTo>
                <a:cubicBezTo>
                  <a:pt x="1905688" y="6583827"/>
                  <a:pt x="1894057" y="6595458"/>
                  <a:pt x="1905688" y="6595458"/>
                </a:cubicBezTo>
                <a:cubicBezTo>
                  <a:pt x="1917318" y="6583827"/>
                  <a:pt x="1975451" y="6525694"/>
                  <a:pt x="1963821" y="6525694"/>
                </a:cubicBezTo>
                <a:close/>
                <a:moveTo>
                  <a:pt x="2653117" y="6512800"/>
                </a:moveTo>
                <a:cubicBezTo>
                  <a:pt x="2651300" y="6513344"/>
                  <a:pt x="2646939" y="6516976"/>
                  <a:pt x="2638216" y="6525694"/>
                </a:cubicBezTo>
                <a:cubicBezTo>
                  <a:pt x="2638216" y="6548955"/>
                  <a:pt x="2614955" y="6560586"/>
                  <a:pt x="2591713" y="6583827"/>
                </a:cubicBezTo>
                <a:cubicBezTo>
                  <a:pt x="2580083" y="6618719"/>
                  <a:pt x="2498689" y="6700113"/>
                  <a:pt x="2452186" y="6746616"/>
                </a:cubicBezTo>
                <a:cubicBezTo>
                  <a:pt x="2440555" y="6758246"/>
                  <a:pt x="2452186" y="6769877"/>
                  <a:pt x="2463797" y="6758246"/>
                </a:cubicBezTo>
                <a:cubicBezTo>
                  <a:pt x="2533580" y="6665222"/>
                  <a:pt x="2580083" y="6618719"/>
                  <a:pt x="2649846" y="6537325"/>
                </a:cubicBezTo>
                <a:cubicBezTo>
                  <a:pt x="2641123" y="6537325"/>
                  <a:pt x="2658569" y="6511167"/>
                  <a:pt x="2653117" y="6512800"/>
                </a:cubicBezTo>
                <a:close/>
                <a:moveTo>
                  <a:pt x="2757038" y="6405066"/>
                </a:moveTo>
                <a:cubicBezTo>
                  <a:pt x="2747233" y="6405065"/>
                  <a:pt x="2734148" y="6418146"/>
                  <a:pt x="2707980" y="6444300"/>
                </a:cubicBezTo>
                <a:cubicBezTo>
                  <a:pt x="2696349" y="6455931"/>
                  <a:pt x="2684738" y="6479192"/>
                  <a:pt x="2696349" y="6479192"/>
                </a:cubicBezTo>
                <a:cubicBezTo>
                  <a:pt x="2719610" y="6467561"/>
                  <a:pt x="2742871" y="6432670"/>
                  <a:pt x="2766113" y="6409428"/>
                </a:cubicBezTo>
                <a:cubicBezTo>
                  <a:pt x="2763210" y="6406521"/>
                  <a:pt x="2760306" y="6405067"/>
                  <a:pt x="2757038" y="6405066"/>
                </a:cubicBezTo>
                <a:close/>
                <a:moveTo>
                  <a:pt x="2138239" y="6339664"/>
                </a:moveTo>
                <a:cubicBezTo>
                  <a:pt x="2114978" y="6351275"/>
                  <a:pt x="2091717" y="6409428"/>
                  <a:pt x="2056846" y="6421039"/>
                </a:cubicBezTo>
                <a:cubicBezTo>
                  <a:pt x="2056846" y="6432670"/>
                  <a:pt x="2021954" y="6455931"/>
                  <a:pt x="2021954" y="6479192"/>
                </a:cubicBezTo>
                <a:cubicBezTo>
                  <a:pt x="2080107" y="6432670"/>
                  <a:pt x="2103348" y="6397797"/>
                  <a:pt x="2138239" y="6339664"/>
                </a:cubicBezTo>
                <a:close/>
                <a:moveTo>
                  <a:pt x="4324233" y="6269901"/>
                </a:moveTo>
                <a:cubicBezTo>
                  <a:pt x="4324233" y="6281531"/>
                  <a:pt x="4312602" y="6281531"/>
                  <a:pt x="4312602" y="6281531"/>
                </a:cubicBezTo>
                <a:cubicBezTo>
                  <a:pt x="4277710" y="6351295"/>
                  <a:pt x="4254449" y="6386167"/>
                  <a:pt x="4219577" y="6455950"/>
                </a:cubicBezTo>
                <a:lnTo>
                  <a:pt x="4219577" y="6479192"/>
                </a:lnTo>
                <a:close/>
                <a:moveTo>
                  <a:pt x="2905659" y="6176876"/>
                </a:moveTo>
                <a:cubicBezTo>
                  <a:pt x="2870768" y="6223378"/>
                  <a:pt x="2882398" y="6176876"/>
                  <a:pt x="2859137" y="6200117"/>
                </a:cubicBezTo>
                <a:cubicBezTo>
                  <a:pt x="2870768" y="6211748"/>
                  <a:pt x="2801004" y="6304773"/>
                  <a:pt x="2824265" y="6304773"/>
                </a:cubicBezTo>
                <a:cubicBezTo>
                  <a:pt x="2847507" y="6258270"/>
                  <a:pt x="2894029" y="6223378"/>
                  <a:pt x="2905659" y="6176876"/>
                </a:cubicBezTo>
                <a:close/>
                <a:moveTo>
                  <a:pt x="1100706" y="6117078"/>
                </a:moveTo>
                <a:lnTo>
                  <a:pt x="905716" y="6328034"/>
                </a:lnTo>
                <a:cubicBezTo>
                  <a:pt x="859213" y="6374536"/>
                  <a:pt x="777819" y="6409428"/>
                  <a:pt x="731297" y="6455931"/>
                </a:cubicBezTo>
                <a:cubicBezTo>
                  <a:pt x="719666" y="6467561"/>
                  <a:pt x="684795" y="6490822"/>
                  <a:pt x="684795" y="6502433"/>
                </a:cubicBezTo>
                <a:lnTo>
                  <a:pt x="649903" y="6514064"/>
                </a:lnTo>
                <a:cubicBezTo>
                  <a:pt x="568509" y="6583827"/>
                  <a:pt x="452243" y="6630349"/>
                  <a:pt x="347587" y="6700113"/>
                </a:cubicBezTo>
                <a:lnTo>
                  <a:pt x="330771" y="6711318"/>
                </a:lnTo>
                <a:lnTo>
                  <a:pt x="119001" y="6818940"/>
                </a:lnTo>
                <a:lnTo>
                  <a:pt x="103414" y="6825110"/>
                </a:lnTo>
                <a:lnTo>
                  <a:pt x="34008" y="6858000"/>
                </a:lnTo>
                <a:lnTo>
                  <a:pt x="0" y="6858000"/>
                </a:lnTo>
                <a:lnTo>
                  <a:pt x="136846" y="6793126"/>
                </a:lnTo>
                <a:cubicBezTo>
                  <a:pt x="328698" y="6701560"/>
                  <a:pt x="507473" y="6609992"/>
                  <a:pt x="673164" y="6479192"/>
                </a:cubicBezTo>
                <a:close/>
                <a:moveTo>
                  <a:pt x="4161444" y="6025718"/>
                </a:moveTo>
                <a:cubicBezTo>
                  <a:pt x="4103292" y="6142004"/>
                  <a:pt x="4010286" y="6293162"/>
                  <a:pt x="3998656" y="6339664"/>
                </a:cubicBezTo>
                <a:cubicBezTo>
                  <a:pt x="4045158" y="6246640"/>
                  <a:pt x="4161444" y="6060609"/>
                  <a:pt x="4161444" y="6025718"/>
                </a:cubicBezTo>
                <a:close/>
                <a:moveTo>
                  <a:pt x="5533476" y="5851318"/>
                </a:moveTo>
                <a:cubicBezTo>
                  <a:pt x="5510215" y="5886191"/>
                  <a:pt x="5463712" y="6014087"/>
                  <a:pt x="5452082" y="6048979"/>
                </a:cubicBezTo>
                <a:cubicBezTo>
                  <a:pt x="5452082" y="6060609"/>
                  <a:pt x="5545106" y="5839688"/>
                  <a:pt x="5533476" y="5851318"/>
                </a:cubicBezTo>
                <a:close/>
                <a:moveTo>
                  <a:pt x="4614918" y="5828057"/>
                </a:moveTo>
                <a:cubicBezTo>
                  <a:pt x="4545154" y="6002457"/>
                  <a:pt x="4428868" y="6258270"/>
                  <a:pt x="4289341" y="6502453"/>
                </a:cubicBezTo>
                <a:cubicBezTo>
                  <a:pt x="4393996" y="6328034"/>
                  <a:pt x="4591657" y="5944324"/>
                  <a:pt x="4614918" y="5828057"/>
                </a:cubicBezTo>
                <a:close/>
                <a:moveTo>
                  <a:pt x="2545191" y="5769905"/>
                </a:moveTo>
                <a:cubicBezTo>
                  <a:pt x="2533580" y="5781535"/>
                  <a:pt x="2498689" y="5839669"/>
                  <a:pt x="2475428" y="5862930"/>
                </a:cubicBezTo>
                <a:lnTo>
                  <a:pt x="2441368" y="5921314"/>
                </a:lnTo>
                <a:lnTo>
                  <a:pt x="2266137" y="6176876"/>
                </a:lnTo>
                <a:cubicBezTo>
                  <a:pt x="2295203" y="6136179"/>
                  <a:pt x="2341706" y="6078046"/>
                  <a:pt x="2383874" y="6019912"/>
                </a:cubicBezTo>
                <a:lnTo>
                  <a:pt x="2441368" y="5921314"/>
                </a:lnTo>
                <a:close/>
                <a:moveTo>
                  <a:pt x="3159454" y="5753368"/>
                </a:moveTo>
                <a:cubicBezTo>
                  <a:pt x="3155639" y="5751732"/>
                  <a:pt x="3146920" y="5758274"/>
                  <a:pt x="3138211" y="5758274"/>
                </a:cubicBezTo>
                <a:cubicBezTo>
                  <a:pt x="3068428" y="5909432"/>
                  <a:pt x="3021926" y="5979196"/>
                  <a:pt x="2940532" y="6118723"/>
                </a:cubicBezTo>
                <a:cubicBezTo>
                  <a:pt x="2928901" y="6118723"/>
                  <a:pt x="2928901" y="6107112"/>
                  <a:pt x="2917271" y="6130354"/>
                </a:cubicBezTo>
                <a:cubicBezTo>
                  <a:pt x="2928901" y="6130354"/>
                  <a:pt x="2905659" y="6176876"/>
                  <a:pt x="2928901" y="6153615"/>
                </a:cubicBezTo>
                <a:cubicBezTo>
                  <a:pt x="3033556" y="6002457"/>
                  <a:pt x="3091689" y="5886191"/>
                  <a:pt x="3161453" y="5758274"/>
                </a:cubicBezTo>
                <a:cubicBezTo>
                  <a:pt x="3161453" y="5755367"/>
                  <a:pt x="3160726" y="5753913"/>
                  <a:pt x="3159454" y="5753368"/>
                </a:cubicBezTo>
                <a:close/>
                <a:moveTo>
                  <a:pt x="4324233" y="5642008"/>
                </a:moveTo>
                <a:cubicBezTo>
                  <a:pt x="4289341" y="5735033"/>
                  <a:pt x="4254449" y="5816427"/>
                  <a:pt x="4219577" y="5886191"/>
                </a:cubicBezTo>
                <a:lnTo>
                  <a:pt x="4242838" y="5851299"/>
                </a:lnTo>
                <a:cubicBezTo>
                  <a:pt x="4277710" y="5769905"/>
                  <a:pt x="4335844" y="5665269"/>
                  <a:pt x="4324233" y="5642008"/>
                </a:cubicBezTo>
                <a:close/>
                <a:moveTo>
                  <a:pt x="4696312" y="5607117"/>
                </a:moveTo>
                <a:cubicBezTo>
                  <a:pt x="4693404" y="5612932"/>
                  <a:pt x="4690497" y="5620202"/>
                  <a:pt x="4687589" y="5628197"/>
                </a:cubicBezTo>
                <a:lnTo>
                  <a:pt x="4682519" y="5642986"/>
                </a:lnTo>
                <a:lnTo>
                  <a:pt x="4670143" y="5671085"/>
                </a:lnTo>
                <a:cubicBezTo>
                  <a:pt x="4658513" y="5697249"/>
                  <a:pt x="4649790" y="5717597"/>
                  <a:pt x="4661420" y="5700161"/>
                </a:cubicBezTo>
                <a:cubicBezTo>
                  <a:pt x="4667236" y="5688531"/>
                  <a:pt x="4673051" y="5671085"/>
                  <a:pt x="4678866" y="5653639"/>
                </a:cubicBezTo>
                <a:lnTo>
                  <a:pt x="4682519" y="5642986"/>
                </a:lnTo>
                <a:lnTo>
                  <a:pt x="4687589" y="5631474"/>
                </a:lnTo>
                <a:cubicBezTo>
                  <a:pt x="4692677" y="5619480"/>
                  <a:pt x="4696312" y="5610029"/>
                  <a:pt x="4696312" y="5607117"/>
                </a:cubicBezTo>
                <a:close/>
                <a:moveTo>
                  <a:pt x="1704376" y="5604028"/>
                </a:moveTo>
                <a:cubicBezTo>
                  <a:pt x="1697839" y="5605663"/>
                  <a:pt x="1684766" y="5618747"/>
                  <a:pt x="1684766" y="5618747"/>
                </a:cubicBezTo>
                <a:cubicBezTo>
                  <a:pt x="1673136" y="5630378"/>
                  <a:pt x="1661505" y="5642008"/>
                  <a:pt x="1661505" y="5653639"/>
                </a:cubicBezTo>
                <a:cubicBezTo>
                  <a:pt x="1673136" y="5630378"/>
                  <a:pt x="1696397" y="5630378"/>
                  <a:pt x="1708008" y="5607117"/>
                </a:cubicBezTo>
                <a:cubicBezTo>
                  <a:pt x="1708008" y="5604209"/>
                  <a:pt x="1706555" y="5603482"/>
                  <a:pt x="1704376" y="5604028"/>
                </a:cubicBezTo>
                <a:close/>
                <a:moveTo>
                  <a:pt x="5300924" y="5560614"/>
                </a:moveTo>
                <a:cubicBezTo>
                  <a:pt x="5266047" y="5691429"/>
                  <a:pt x="5211543" y="5822243"/>
                  <a:pt x="5166845" y="5938337"/>
                </a:cubicBezTo>
                <a:lnTo>
                  <a:pt x="5147343" y="5991827"/>
                </a:lnTo>
                <a:lnTo>
                  <a:pt x="5142587" y="6004147"/>
                </a:lnTo>
                <a:cubicBezTo>
                  <a:pt x="5136318" y="6020817"/>
                  <a:pt x="5130866" y="6035897"/>
                  <a:pt x="5126505" y="6048979"/>
                </a:cubicBezTo>
                <a:lnTo>
                  <a:pt x="5147343" y="5991827"/>
                </a:lnTo>
                <a:lnTo>
                  <a:pt x="5163574" y="5949778"/>
                </a:lnTo>
                <a:cubicBezTo>
                  <a:pt x="5209363" y="5833135"/>
                  <a:pt x="5274770" y="5673983"/>
                  <a:pt x="5300924" y="5560614"/>
                </a:cubicBezTo>
                <a:close/>
                <a:moveTo>
                  <a:pt x="1615003" y="5560614"/>
                </a:moveTo>
                <a:cubicBezTo>
                  <a:pt x="1504542" y="5705966"/>
                  <a:pt x="1365015" y="5868735"/>
                  <a:pt x="1205129" y="6028621"/>
                </a:cubicBezTo>
                <a:lnTo>
                  <a:pt x="1100706" y="6117078"/>
                </a:lnTo>
                <a:close/>
                <a:moveTo>
                  <a:pt x="4789317" y="5339692"/>
                </a:moveTo>
                <a:cubicBezTo>
                  <a:pt x="4766075" y="5397826"/>
                  <a:pt x="4766075" y="5397826"/>
                  <a:pt x="4754445" y="5455978"/>
                </a:cubicBezTo>
                <a:cubicBezTo>
                  <a:pt x="4766075" y="5455978"/>
                  <a:pt x="4800948" y="5351323"/>
                  <a:pt x="4789317" y="5339692"/>
                </a:cubicBezTo>
                <a:close/>
                <a:moveTo>
                  <a:pt x="3632440" y="5161461"/>
                </a:moveTo>
                <a:lnTo>
                  <a:pt x="3458853" y="5559627"/>
                </a:lnTo>
                <a:lnTo>
                  <a:pt x="3556813" y="5374584"/>
                </a:lnTo>
                <a:close/>
                <a:moveTo>
                  <a:pt x="3452138" y="5083879"/>
                </a:moveTo>
                <a:lnTo>
                  <a:pt x="3441728" y="5110893"/>
                </a:lnTo>
                <a:lnTo>
                  <a:pt x="3440709" y="5108413"/>
                </a:lnTo>
                <a:cubicBezTo>
                  <a:pt x="3440527" y="5105687"/>
                  <a:pt x="3440527" y="5101325"/>
                  <a:pt x="3440527" y="5095510"/>
                </a:cubicBezTo>
                <a:cubicBezTo>
                  <a:pt x="3428897" y="5118771"/>
                  <a:pt x="3417266" y="5130382"/>
                  <a:pt x="3417266" y="5130382"/>
                </a:cubicBezTo>
                <a:cubicBezTo>
                  <a:pt x="3359133" y="5351323"/>
                  <a:pt x="3207975" y="5607117"/>
                  <a:pt x="3173084" y="5735033"/>
                </a:cubicBezTo>
                <a:cubicBezTo>
                  <a:pt x="3254478" y="5583875"/>
                  <a:pt x="3312611" y="5490850"/>
                  <a:pt x="3335872" y="5362934"/>
                </a:cubicBezTo>
                <a:cubicBezTo>
                  <a:pt x="3359123" y="5316432"/>
                  <a:pt x="3379472" y="5269924"/>
                  <a:pt x="3398367" y="5223414"/>
                </a:cubicBezTo>
                <a:lnTo>
                  <a:pt x="3441728" y="5110893"/>
                </a:lnTo>
                <a:lnTo>
                  <a:pt x="3441978" y="5111502"/>
                </a:lnTo>
                <a:cubicBezTo>
                  <a:pt x="3443430" y="5110048"/>
                  <a:pt x="3446333" y="5101325"/>
                  <a:pt x="3452138" y="5083879"/>
                </a:cubicBezTo>
                <a:close/>
                <a:moveTo>
                  <a:pt x="4533523" y="5049007"/>
                </a:moveTo>
                <a:cubicBezTo>
                  <a:pt x="4498632" y="5107140"/>
                  <a:pt x="4463760" y="5281559"/>
                  <a:pt x="4417238" y="5421087"/>
                </a:cubicBezTo>
                <a:lnTo>
                  <a:pt x="4428868" y="5421087"/>
                </a:lnTo>
                <a:cubicBezTo>
                  <a:pt x="4463760" y="5304820"/>
                  <a:pt x="4510262" y="5153662"/>
                  <a:pt x="4533523" y="5049007"/>
                </a:cubicBezTo>
                <a:close/>
                <a:moveTo>
                  <a:pt x="3698566" y="4955460"/>
                </a:moveTo>
                <a:lnTo>
                  <a:pt x="3680104" y="5027101"/>
                </a:lnTo>
                <a:lnTo>
                  <a:pt x="3684710" y="5014116"/>
                </a:lnTo>
                <a:close/>
                <a:moveTo>
                  <a:pt x="4905603" y="4944352"/>
                </a:moveTo>
                <a:cubicBezTo>
                  <a:pt x="4893972" y="4944352"/>
                  <a:pt x="4859100" y="5083879"/>
                  <a:pt x="4870711" y="5072268"/>
                </a:cubicBezTo>
                <a:cubicBezTo>
                  <a:pt x="4893972" y="5014116"/>
                  <a:pt x="4893972" y="4979244"/>
                  <a:pt x="4905603" y="4944352"/>
                </a:cubicBezTo>
                <a:close/>
                <a:moveTo>
                  <a:pt x="4568396" y="4886219"/>
                </a:moveTo>
                <a:lnTo>
                  <a:pt x="4556784" y="4921110"/>
                </a:lnTo>
                <a:lnTo>
                  <a:pt x="4556784" y="4944352"/>
                </a:lnTo>
                <a:cubicBezTo>
                  <a:pt x="4568396" y="4932722"/>
                  <a:pt x="4568396" y="4932722"/>
                  <a:pt x="4568396" y="4932722"/>
                </a:cubicBezTo>
                <a:lnTo>
                  <a:pt x="4580026" y="4897849"/>
                </a:lnTo>
                <a:lnTo>
                  <a:pt x="4580026" y="4886219"/>
                </a:lnTo>
                <a:cubicBezTo>
                  <a:pt x="4568396" y="4897849"/>
                  <a:pt x="4568396" y="4909480"/>
                  <a:pt x="4568396" y="4886219"/>
                </a:cubicBezTo>
                <a:close/>
                <a:moveTo>
                  <a:pt x="5498604" y="4781583"/>
                </a:moveTo>
                <a:lnTo>
                  <a:pt x="5489554" y="4835260"/>
                </a:lnTo>
                <a:lnTo>
                  <a:pt x="5480797" y="4876779"/>
                </a:lnTo>
                <a:cubicBezTo>
                  <a:pt x="5449183" y="5018486"/>
                  <a:pt x="5388133" y="5258303"/>
                  <a:pt x="5405579" y="5223426"/>
                </a:cubicBezTo>
                <a:cubicBezTo>
                  <a:pt x="5417209" y="5153662"/>
                  <a:pt x="5440451" y="5095529"/>
                  <a:pt x="5440451" y="5072268"/>
                </a:cubicBezTo>
                <a:lnTo>
                  <a:pt x="5463712" y="5014135"/>
                </a:lnTo>
                <a:cubicBezTo>
                  <a:pt x="5463712" y="4985059"/>
                  <a:pt x="5469527" y="4950173"/>
                  <a:pt x="5476796" y="4910929"/>
                </a:cubicBezTo>
                <a:lnTo>
                  <a:pt x="5489554" y="4835260"/>
                </a:lnTo>
                <a:lnTo>
                  <a:pt x="5493652" y="4815827"/>
                </a:lnTo>
                <a:cubicBezTo>
                  <a:pt x="5496787" y="4799386"/>
                  <a:pt x="5498604" y="4787396"/>
                  <a:pt x="5498604" y="4781583"/>
                </a:cubicBezTo>
                <a:close/>
                <a:moveTo>
                  <a:pt x="4952106" y="4723431"/>
                </a:moveTo>
                <a:cubicBezTo>
                  <a:pt x="4952106" y="4711819"/>
                  <a:pt x="4940475" y="4769953"/>
                  <a:pt x="4928864" y="4816455"/>
                </a:cubicBezTo>
                <a:cubicBezTo>
                  <a:pt x="4928864" y="4828086"/>
                  <a:pt x="4928864" y="4839716"/>
                  <a:pt x="4940475" y="4839716"/>
                </a:cubicBezTo>
                <a:cubicBezTo>
                  <a:pt x="4952106" y="4781564"/>
                  <a:pt x="4952106" y="4735061"/>
                  <a:pt x="4952106" y="4723431"/>
                </a:cubicBezTo>
                <a:close/>
                <a:moveTo>
                  <a:pt x="2998665" y="4711800"/>
                </a:moveTo>
                <a:cubicBezTo>
                  <a:pt x="2987054" y="4746692"/>
                  <a:pt x="2928901" y="4897849"/>
                  <a:pt x="2928901" y="4944352"/>
                </a:cubicBezTo>
                <a:cubicBezTo>
                  <a:pt x="2905659" y="4979244"/>
                  <a:pt x="2905659" y="4990855"/>
                  <a:pt x="2882398" y="5025746"/>
                </a:cubicBezTo>
                <a:cubicBezTo>
                  <a:pt x="2870768" y="5142013"/>
                  <a:pt x="2742871" y="5397826"/>
                  <a:pt x="2684738" y="5502481"/>
                </a:cubicBezTo>
                <a:cubicBezTo>
                  <a:pt x="2719610" y="5479220"/>
                  <a:pt x="2754502" y="5374565"/>
                  <a:pt x="2777743" y="5328062"/>
                </a:cubicBezTo>
                <a:cubicBezTo>
                  <a:pt x="2835896" y="5235037"/>
                  <a:pt x="2905659" y="4990855"/>
                  <a:pt x="2963793" y="4886219"/>
                </a:cubicBezTo>
                <a:cubicBezTo>
                  <a:pt x="2963793" y="4839697"/>
                  <a:pt x="2998665" y="4746692"/>
                  <a:pt x="3010295" y="4711800"/>
                </a:cubicBezTo>
                <a:close/>
                <a:moveTo>
                  <a:pt x="4661420" y="4653667"/>
                </a:moveTo>
                <a:cubicBezTo>
                  <a:pt x="4614918" y="4862958"/>
                  <a:pt x="4487001" y="5374584"/>
                  <a:pt x="4370735" y="5583875"/>
                </a:cubicBezTo>
                <a:cubicBezTo>
                  <a:pt x="4370735" y="5607117"/>
                  <a:pt x="4370735" y="5607117"/>
                  <a:pt x="4382366" y="5607117"/>
                </a:cubicBezTo>
                <a:cubicBezTo>
                  <a:pt x="4487001" y="5386214"/>
                  <a:pt x="4661420" y="4839716"/>
                  <a:pt x="4661420" y="4653667"/>
                </a:cubicBezTo>
                <a:close/>
                <a:moveTo>
                  <a:pt x="5847422" y="4595534"/>
                </a:moveTo>
                <a:cubicBezTo>
                  <a:pt x="5847422" y="4607164"/>
                  <a:pt x="5812531" y="4746692"/>
                  <a:pt x="5824161" y="4735061"/>
                </a:cubicBezTo>
                <a:cubicBezTo>
                  <a:pt x="5835792" y="4688558"/>
                  <a:pt x="5847422" y="4618795"/>
                  <a:pt x="5847422" y="4595534"/>
                </a:cubicBezTo>
                <a:close/>
                <a:moveTo>
                  <a:pt x="5591609" y="4525770"/>
                </a:moveTo>
                <a:cubicBezTo>
                  <a:pt x="5568367" y="4583903"/>
                  <a:pt x="5545106" y="4711819"/>
                  <a:pt x="5545106" y="4758322"/>
                </a:cubicBezTo>
                <a:cubicBezTo>
                  <a:pt x="5568367" y="4711819"/>
                  <a:pt x="5591609" y="4560642"/>
                  <a:pt x="5591609" y="4525770"/>
                </a:cubicBezTo>
                <a:close/>
                <a:moveTo>
                  <a:pt x="5556737" y="4456006"/>
                </a:moveTo>
                <a:cubicBezTo>
                  <a:pt x="5545106" y="4537401"/>
                  <a:pt x="5510215" y="4688558"/>
                  <a:pt x="5510215" y="4735061"/>
                </a:cubicBezTo>
                <a:cubicBezTo>
                  <a:pt x="5521845" y="4688558"/>
                  <a:pt x="5545106" y="4549031"/>
                  <a:pt x="5556737" y="4456006"/>
                </a:cubicBezTo>
                <a:close/>
                <a:moveTo>
                  <a:pt x="2254506" y="4432745"/>
                </a:moveTo>
                <a:cubicBezTo>
                  <a:pt x="2242876" y="4467618"/>
                  <a:pt x="2242876" y="4479248"/>
                  <a:pt x="2231264" y="4525751"/>
                </a:cubicBezTo>
                <a:cubicBezTo>
                  <a:pt x="2242876" y="4537381"/>
                  <a:pt x="2254506" y="4479248"/>
                  <a:pt x="2266137" y="4444357"/>
                </a:cubicBezTo>
                <a:cubicBezTo>
                  <a:pt x="2266137" y="4444357"/>
                  <a:pt x="2266137" y="4432745"/>
                  <a:pt x="2254506" y="4432745"/>
                </a:cubicBezTo>
                <a:close/>
                <a:moveTo>
                  <a:pt x="4687021" y="4339498"/>
                </a:moveTo>
                <a:cubicBezTo>
                  <a:pt x="4686862" y="4336999"/>
                  <a:pt x="4686135" y="4336816"/>
                  <a:pt x="4684681" y="4339721"/>
                </a:cubicBezTo>
                <a:cubicBezTo>
                  <a:pt x="4673051" y="4409484"/>
                  <a:pt x="4673051" y="4397873"/>
                  <a:pt x="4661420" y="4467637"/>
                </a:cubicBezTo>
                <a:cubicBezTo>
                  <a:pt x="4661420" y="4487974"/>
                  <a:pt x="4688134" y="4356991"/>
                  <a:pt x="4687021" y="4339498"/>
                </a:cubicBezTo>
                <a:close/>
                <a:moveTo>
                  <a:pt x="5021869" y="4316479"/>
                </a:moveTo>
                <a:cubicBezTo>
                  <a:pt x="4998627" y="4397873"/>
                  <a:pt x="4975366" y="4583903"/>
                  <a:pt x="4952106" y="4700170"/>
                </a:cubicBezTo>
                <a:cubicBezTo>
                  <a:pt x="4952106" y="4700170"/>
                  <a:pt x="4963736" y="4711819"/>
                  <a:pt x="4963736" y="4688558"/>
                </a:cubicBezTo>
                <a:cubicBezTo>
                  <a:pt x="4975366" y="4595534"/>
                  <a:pt x="5010258" y="4421115"/>
                  <a:pt x="5021869" y="4316479"/>
                </a:cubicBezTo>
                <a:close/>
                <a:moveTo>
                  <a:pt x="5893925" y="4281588"/>
                </a:moveTo>
                <a:cubicBezTo>
                  <a:pt x="5893925" y="4293218"/>
                  <a:pt x="5870683" y="4444376"/>
                  <a:pt x="5882294" y="4409484"/>
                </a:cubicBezTo>
                <a:cubicBezTo>
                  <a:pt x="5893925" y="4339740"/>
                  <a:pt x="5893925" y="4316479"/>
                  <a:pt x="5893925" y="4281588"/>
                </a:cubicBezTo>
                <a:close/>
                <a:moveTo>
                  <a:pt x="6172999" y="4269957"/>
                </a:moveTo>
                <a:lnTo>
                  <a:pt x="6171444" y="4294220"/>
                </a:lnTo>
                <a:lnTo>
                  <a:pt x="6169001" y="4318654"/>
                </a:lnTo>
                <a:cubicBezTo>
                  <a:pt x="6161368" y="4386243"/>
                  <a:pt x="6143923" y="4499611"/>
                  <a:pt x="6126477" y="4560642"/>
                </a:cubicBezTo>
                <a:cubicBezTo>
                  <a:pt x="6135200" y="4551934"/>
                  <a:pt x="6157007" y="4451646"/>
                  <a:pt x="6167365" y="4357895"/>
                </a:cubicBezTo>
                <a:lnTo>
                  <a:pt x="6171444" y="4294220"/>
                </a:lnTo>
                <a:lnTo>
                  <a:pt x="6171954" y="4289128"/>
                </a:lnTo>
                <a:cubicBezTo>
                  <a:pt x="6172635" y="4280860"/>
                  <a:pt x="6172999" y="4274319"/>
                  <a:pt x="6172999" y="4269957"/>
                </a:cubicBezTo>
                <a:close/>
                <a:moveTo>
                  <a:pt x="5638131" y="4211824"/>
                </a:moveTo>
                <a:lnTo>
                  <a:pt x="5631414" y="4292406"/>
                </a:lnTo>
                <a:lnTo>
                  <a:pt x="5628139" y="4318649"/>
                </a:lnTo>
                <a:cubicBezTo>
                  <a:pt x="5622507" y="4357165"/>
                  <a:pt x="5615603" y="4394955"/>
                  <a:pt x="5610516" y="4421117"/>
                </a:cubicBezTo>
                <a:lnTo>
                  <a:pt x="5606368" y="4441683"/>
                </a:lnTo>
                <a:lnTo>
                  <a:pt x="5605987" y="4443431"/>
                </a:lnTo>
                <a:cubicBezTo>
                  <a:pt x="5602777" y="4458386"/>
                  <a:pt x="5602760" y="4459135"/>
                  <a:pt x="5604634" y="4450278"/>
                </a:cubicBezTo>
                <a:lnTo>
                  <a:pt x="5606368" y="4441683"/>
                </a:lnTo>
                <a:lnTo>
                  <a:pt x="5610310" y="4423571"/>
                </a:lnTo>
                <a:cubicBezTo>
                  <a:pt x="5613966" y="4406947"/>
                  <a:pt x="5619234" y="4383328"/>
                  <a:pt x="5626501" y="4351351"/>
                </a:cubicBezTo>
                <a:lnTo>
                  <a:pt x="5631414" y="4292406"/>
                </a:lnTo>
                <a:lnTo>
                  <a:pt x="5635247" y="4261693"/>
                </a:lnTo>
                <a:cubicBezTo>
                  <a:pt x="5637041" y="4243435"/>
                  <a:pt x="5638131" y="4226357"/>
                  <a:pt x="5638131" y="4211824"/>
                </a:cubicBezTo>
                <a:close/>
                <a:moveTo>
                  <a:pt x="5905555" y="4095558"/>
                </a:moveTo>
                <a:cubicBezTo>
                  <a:pt x="5905555" y="4095558"/>
                  <a:pt x="5882294" y="4269957"/>
                  <a:pt x="5893925" y="4258346"/>
                </a:cubicBezTo>
                <a:close/>
                <a:moveTo>
                  <a:pt x="3707951" y="4014144"/>
                </a:moveTo>
                <a:cubicBezTo>
                  <a:pt x="3690515" y="4043230"/>
                  <a:pt x="3673079" y="4139157"/>
                  <a:pt x="3655624" y="4239439"/>
                </a:cubicBezTo>
                <a:lnTo>
                  <a:pt x="3646373" y="4283890"/>
                </a:lnTo>
                <a:lnTo>
                  <a:pt x="3536667" y="4764553"/>
                </a:lnTo>
                <a:lnTo>
                  <a:pt x="3489932" y="4893476"/>
                </a:lnTo>
                <a:cubicBezTo>
                  <a:pt x="3469574" y="4976321"/>
                  <a:pt x="3457944" y="5054813"/>
                  <a:pt x="3463769" y="5083879"/>
                </a:cubicBezTo>
                <a:lnTo>
                  <a:pt x="3536667" y="4764553"/>
                </a:lnTo>
                <a:lnTo>
                  <a:pt x="3568424" y="4676909"/>
                </a:lnTo>
                <a:cubicBezTo>
                  <a:pt x="3580054" y="4653667"/>
                  <a:pt x="3580054" y="4642036"/>
                  <a:pt x="3568424" y="4642036"/>
                </a:cubicBezTo>
                <a:cubicBezTo>
                  <a:pt x="3580054" y="4618775"/>
                  <a:pt x="3580054" y="4630406"/>
                  <a:pt x="3591685" y="4595534"/>
                </a:cubicBezTo>
                <a:cubicBezTo>
                  <a:pt x="3603296" y="4549012"/>
                  <a:pt x="3603296" y="4514140"/>
                  <a:pt x="3603296" y="4490879"/>
                </a:cubicBezTo>
                <a:lnTo>
                  <a:pt x="3646373" y="4283890"/>
                </a:lnTo>
                <a:close/>
                <a:moveTo>
                  <a:pt x="5603239" y="3967641"/>
                </a:moveTo>
                <a:cubicBezTo>
                  <a:pt x="5603239" y="3979272"/>
                  <a:pt x="5579979" y="4211824"/>
                  <a:pt x="5579979" y="4246715"/>
                </a:cubicBezTo>
                <a:cubicBezTo>
                  <a:pt x="5603239" y="4188582"/>
                  <a:pt x="5603239" y="4025794"/>
                  <a:pt x="5603239" y="3967641"/>
                </a:cubicBezTo>
                <a:close/>
                <a:moveTo>
                  <a:pt x="3156728" y="3931478"/>
                </a:moveTo>
                <a:cubicBezTo>
                  <a:pt x="3154911" y="3929842"/>
                  <a:pt x="3152730" y="3929842"/>
                  <a:pt x="3149823" y="3932750"/>
                </a:cubicBezTo>
                <a:cubicBezTo>
                  <a:pt x="3149823" y="4025774"/>
                  <a:pt x="3126581" y="4083908"/>
                  <a:pt x="3114950" y="4165302"/>
                </a:cubicBezTo>
                <a:lnTo>
                  <a:pt x="3122246" y="4201742"/>
                </a:lnTo>
                <a:lnTo>
                  <a:pt x="3116731" y="4228370"/>
                </a:lnTo>
                <a:lnTo>
                  <a:pt x="3103320" y="4235066"/>
                </a:lnTo>
                <a:cubicBezTo>
                  <a:pt x="3097505" y="4304830"/>
                  <a:pt x="3088782" y="4357153"/>
                  <a:pt x="3078607" y="4405116"/>
                </a:cubicBezTo>
                <a:lnTo>
                  <a:pt x="3064213" y="4467717"/>
                </a:lnTo>
                <a:lnTo>
                  <a:pt x="3063530" y="4469617"/>
                </a:lnTo>
                <a:lnTo>
                  <a:pt x="3063585" y="4470446"/>
                </a:lnTo>
                <a:lnTo>
                  <a:pt x="3062440" y="4475428"/>
                </a:lnTo>
                <a:cubicBezTo>
                  <a:pt x="3056809" y="4498865"/>
                  <a:pt x="3050997" y="4522848"/>
                  <a:pt x="3045187" y="4549012"/>
                </a:cubicBezTo>
                <a:cubicBezTo>
                  <a:pt x="3021926" y="4583903"/>
                  <a:pt x="2998665" y="4676909"/>
                  <a:pt x="2998665" y="4688539"/>
                </a:cubicBezTo>
                <a:cubicBezTo>
                  <a:pt x="3021926" y="4653667"/>
                  <a:pt x="3033556" y="4618775"/>
                  <a:pt x="3033556" y="4583903"/>
                </a:cubicBezTo>
                <a:cubicBezTo>
                  <a:pt x="3056817" y="4572273"/>
                  <a:pt x="3045187" y="4537381"/>
                  <a:pt x="3068428" y="4490879"/>
                </a:cubicBezTo>
                <a:cubicBezTo>
                  <a:pt x="3068428" y="4485064"/>
                  <a:pt x="3065526" y="4482156"/>
                  <a:pt x="3064074" y="4477794"/>
                </a:cubicBezTo>
                <a:lnTo>
                  <a:pt x="3063585" y="4470446"/>
                </a:lnTo>
                <a:lnTo>
                  <a:pt x="3064213" y="4467717"/>
                </a:lnTo>
                <a:lnTo>
                  <a:pt x="3068428" y="4455987"/>
                </a:lnTo>
                <a:cubicBezTo>
                  <a:pt x="3091689" y="4421115"/>
                  <a:pt x="3103320" y="4351351"/>
                  <a:pt x="3103320" y="4293199"/>
                </a:cubicBezTo>
                <a:lnTo>
                  <a:pt x="3116731" y="4228370"/>
                </a:lnTo>
                <a:lnTo>
                  <a:pt x="3126581" y="4223435"/>
                </a:lnTo>
                <a:lnTo>
                  <a:pt x="3122246" y="4201742"/>
                </a:lnTo>
                <a:lnTo>
                  <a:pt x="3173084" y="3956011"/>
                </a:lnTo>
                <a:cubicBezTo>
                  <a:pt x="3164361" y="3956011"/>
                  <a:pt x="3162180" y="3936384"/>
                  <a:pt x="3156728" y="3931478"/>
                </a:cubicBezTo>
                <a:close/>
                <a:moveTo>
                  <a:pt x="6207871" y="3909508"/>
                </a:moveTo>
                <a:cubicBezTo>
                  <a:pt x="6196240" y="3979272"/>
                  <a:pt x="6172999" y="4176952"/>
                  <a:pt x="6184610" y="4165321"/>
                </a:cubicBezTo>
                <a:cubicBezTo>
                  <a:pt x="6196240" y="4060666"/>
                  <a:pt x="6207871" y="3944400"/>
                  <a:pt x="6207871" y="3909508"/>
                </a:cubicBezTo>
                <a:close/>
                <a:moveTo>
                  <a:pt x="5080022" y="3851375"/>
                </a:moveTo>
                <a:cubicBezTo>
                  <a:pt x="5068391" y="3932769"/>
                  <a:pt x="5056761" y="4037405"/>
                  <a:pt x="5056761" y="4107169"/>
                </a:cubicBezTo>
                <a:cubicBezTo>
                  <a:pt x="5056761" y="4083927"/>
                  <a:pt x="5080022" y="3851375"/>
                  <a:pt x="5080022" y="3851375"/>
                </a:cubicBezTo>
                <a:close/>
                <a:moveTo>
                  <a:pt x="2428925" y="3828114"/>
                </a:moveTo>
                <a:lnTo>
                  <a:pt x="2428925" y="3886247"/>
                </a:lnTo>
                <a:cubicBezTo>
                  <a:pt x="2440555" y="3874617"/>
                  <a:pt x="2428925" y="3932750"/>
                  <a:pt x="2452186" y="3921119"/>
                </a:cubicBezTo>
                <a:cubicBezTo>
                  <a:pt x="2452186" y="3886247"/>
                  <a:pt x="2463797" y="3874617"/>
                  <a:pt x="2463797" y="3828114"/>
                </a:cubicBezTo>
                <a:cubicBezTo>
                  <a:pt x="2440555" y="3839744"/>
                  <a:pt x="2440555" y="3839744"/>
                  <a:pt x="2428925" y="3828114"/>
                </a:cubicBezTo>
                <a:close/>
                <a:moveTo>
                  <a:pt x="4754445" y="3688587"/>
                </a:moveTo>
                <a:cubicBezTo>
                  <a:pt x="4742814" y="3711848"/>
                  <a:pt x="4742814" y="3862986"/>
                  <a:pt x="4731184" y="3932769"/>
                </a:cubicBezTo>
                <a:cubicBezTo>
                  <a:pt x="4742814" y="3909508"/>
                  <a:pt x="4754445" y="3735089"/>
                  <a:pt x="4754445" y="3688587"/>
                </a:cubicBezTo>
                <a:close/>
                <a:moveTo>
                  <a:pt x="5952077" y="3618823"/>
                </a:moveTo>
                <a:cubicBezTo>
                  <a:pt x="5940447" y="3618823"/>
                  <a:pt x="5940447" y="3723478"/>
                  <a:pt x="5940447" y="3746720"/>
                </a:cubicBezTo>
                <a:cubicBezTo>
                  <a:pt x="5940447" y="3746720"/>
                  <a:pt x="5952077" y="3642084"/>
                  <a:pt x="5952077" y="3618823"/>
                </a:cubicBezTo>
                <a:close/>
                <a:moveTo>
                  <a:pt x="2335916" y="3595437"/>
                </a:moveTo>
                <a:lnTo>
                  <a:pt x="2335900" y="3595601"/>
                </a:lnTo>
                <a:lnTo>
                  <a:pt x="2335900" y="3595562"/>
                </a:lnTo>
                <a:close/>
                <a:moveTo>
                  <a:pt x="5637531" y="3560032"/>
                </a:moveTo>
                <a:lnTo>
                  <a:pt x="5635325" y="3575668"/>
                </a:lnTo>
                <a:lnTo>
                  <a:pt x="5638131" y="3607192"/>
                </a:lnTo>
                <a:close/>
                <a:moveTo>
                  <a:pt x="2347531" y="3479276"/>
                </a:moveTo>
                <a:cubicBezTo>
                  <a:pt x="2356253" y="3487999"/>
                  <a:pt x="2345350" y="3535964"/>
                  <a:pt x="2339353" y="3569215"/>
                </a:cubicBezTo>
                <a:lnTo>
                  <a:pt x="2335916" y="3595437"/>
                </a:lnTo>
                <a:close/>
                <a:moveTo>
                  <a:pt x="5091633" y="3304877"/>
                </a:moveTo>
                <a:cubicBezTo>
                  <a:pt x="5080022" y="3328138"/>
                  <a:pt x="5091633" y="3583931"/>
                  <a:pt x="5091633" y="3630453"/>
                </a:cubicBezTo>
                <a:cubicBezTo>
                  <a:pt x="5114894" y="3549059"/>
                  <a:pt x="5091633" y="3456035"/>
                  <a:pt x="5091633" y="3304877"/>
                </a:cubicBezTo>
                <a:close/>
                <a:moveTo>
                  <a:pt x="5928816" y="3246744"/>
                </a:moveTo>
                <a:lnTo>
                  <a:pt x="5928816" y="3363010"/>
                </a:lnTo>
                <a:cubicBezTo>
                  <a:pt x="5928816" y="3386271"/>
                  <a:pt x="5940447" y="3293247"/>
                  <a:pt x="5928816" y="3246744"/>
                </a:cubicBezTo>
                <a:close/>
                <a:moveTo>
                  <a:pt x="4800948" y="3211852"/>
                </a:moveTo>
                <a:cubicBezTo>
                  <a:pt x="4789317" y="3206047"/>
                  <a:pt x="4783512" y="3267083"/>
                  <a:pt x="4783512" y="3333944"/>
                </a:cubicBezTo>
                <a:lnTo>
                  <a:pt x="4795916" y="3445565"/>
                </a:lnTo>
                <a:lnTo>
                  <a:pt x="4790227" y="3709100"/>
                </a:lnTo>
                <a:lnTo>
                  <a:pt x="4789317" y="3711848"/>
                </a:lnTo>
                <a:lnTo>
                  <a:pt x="4789317" y="3751558"/>
                </a:lnTo>
                <a:lnTo>
                  <a:pt x="4787924" y="3816522"/>
                </a:lnTo>
                <a:lnTo>
                  <a:pt x="4744401" y="4179177"/>
                </a:lnTo>
                <a:lnTo>
                  <a:pt x="4687042" y="4579065"/>
                </a:lnTo>
                <a:lnTo>
                  <a:pt x="4673051" y="4653667"/>
                </a:lnTo>
                <a:cubicBezTo>
                  <a:pt x="4673051" y="4665297"/>
                  <a:pt x="4684681" y="4618775"/>
                  <a:pt x="4684681" y="4618775"/>
                </a:cubicBezTo>
                <a:cubicBezTo>
                  <a:pt x="4684681" y="4607164"/>
                  <a:pt x="4684681" y="4595534"/>
                  <a:pt x="4684681" y="4595534"/>
                </a:cubicBezTo>
                <a:lnTo>
                  <a:pt x="4687042" y="4579065"/>
                </a:lnTo>
                <a:lnTo>
                  <a:pt x="4707942" y="4467637"/>
                </a:lnTo>
                <a:cubicBezTo>
                  <a:pt x="4707942" y="4456006"/>
                  <a:pt x="4707942" y="4397873"/>
                  <a:pt x="4719553" y="4386243"/>
                </a:cubicBezTo>
                <a:lnTo>
                  <a:pt x="4744401" y="4179177"/>
                </a:lnTo>
                <a:lnTo>
                  <a:pt x="4786414" y="3886267"/>
                </a:lnTo>
                <a:lnTo>
                  <a:pt x="4787924" y="3816522"/>
                </a:lnTo>
                <a:lnTo>
                  <a:pt x="4789317" y="3804853"/>
                </a:lnTo>
                <a:lnTo>
                  <a:pt x="4789317" y="3751558"/>
                </a:lnTo>
                <a:lnTo>
                  <a:pt x="4790227" y="3709100"/>
                </a:lnTo>
                <a:lnTo>
                  <a:pt x="4800948" y="3676956"/>
                </a:lnTo>
                <a:cubicBezTo>
                  <a:pt x="4789317" y="3665326"/>
                  <a:pt x="4812578" y="3537429"/>
                  <a:pt x="4800948" y="3490926"/>
                </a:cubicBezTo>
                <a:lnTo>
                  <a:pt x="4795916" y="3445565"/>
                </a:lnTo>
                <a:close/>
                <a:moveTo>
                  <a:pt x="4754445" y="3060695"/>
                </a:moveTo>
                <a:cubicBezTo>
                  <a:pt x="4754445" y="3130458"/>
                  <a:pt x="4754445" y="3211852"/>
                  <a:pt x="4754445" y="3281616"/>
                </a:cubicBezTo>
                <a:cubicBezTo>
                  <a:pt x="4766075" y="3258374"/>
                  <a:pt x="4766075" y="3107197"/>
                  <a:pt x="4754445" y="3060695"/>
                </a:cubicBezTo>
                <a:close/>
                <a:moveTo>
                  <a:pt x="5068391" y="2863034"/>
                </a:moveTo>
                <a:cubicBezTo>
                  <a:pt x="5080022" y="3014192"/>
                  <a:pt x="5080022" y="3118828"/>
                  <a:pt x="5080022" y="3235113"/>
                </a:cubicBezTo>
                <a:cubicBezTo>
                  <a:pt x="5091633" y="3246744"/>
                  <a:pt x="5091633" y="3258374"/>
                  <a:pt x="5091633" y="3258374"/>
                </a:cubicBezTo>
                <a:cubicBezTo>
                  <a:pt x="5091633" y="3130458"/>
                  <a:pt x="5103263" y="2944428"/>
                  <a:pt x="5068391" y="2863034"/>
                </a:cubicBezTo>
                <a:close/>
                <a:moveTo>
                  <a:pt x="3394005" y="2839773"/>
                </a:moveTo>
                <a:cubicBezTo>
                  <a:pt x="3394005" y="2921167"/>
                  <a:pt x="3405636" y="2990911"/>
                  <a:pt x="3417266" y="3049064"/>
                </a:cubicBezTo>
                <a:cubicBezTo>
                  <a:pt x="3394005" y="3049064"/>
                  <a:pt x="3405636" y="3153700"/>
                  <a:pt x="3417266" y="3142089"/>
                </a:cubicBezTo>
                <a:cubicBezTo>
                  <a:pt x="3428897" y="3072306"/>
                  <a:pt x="3417266" y="2897906"/>
                  <a:pt x="3394005" y="2839773"/>
                </a:cubicBezTo>
                <a:close/>
                <a:moveTo>
                  <a:pt x="3382375" y="2735118"/>
                </a:moveTo>
                <a:cubicBezTo>
                  <a:pt x="3370744" y="2723487"/>
                  <a:pt x="3382375" y="2816512"/>
                  <a:pt x="3382375" y="2804881"/>
                </a:cubicBezTo>
                <a:cubicBezTo>
                  <a:pt x="3394005" y="2793251"/>
                  <a:pt x="3382375" y="2770009"/>
                  <a:pt x="3382375" y="2735118"/>
                </a:cubicBezTo>
                <a:close/>
                <a:moveTo>
                  <a:pt x="3347502" y="2665354"/>
                </a:moveTo>
                <a:cubicBezTo>
                  <a:pt x="3335872" y="2816512"/>
                  <a:pt x="3382375" y="2944409"/>
                  <a:pt x="3382375" y="3095567"/>
                </a:cubicBezTo>
                <a:cubicBezTo>
                  <a:pt x="3394005" y="2979300"/>
                  <a:pt x="3359133" y="2770009"/>
                  <a:pt x="3347502" y="2665354"/>
                </a:cubicBezTo>
                <a:close/>
                <a:moveTo>
                  <a:pt x="5894924" y="2612922"/>
                </a:moveTo>
                <a:cubicBezTo>
                  <a:pt x="5894288" y="2612672"/>
                  <a:pt x="5893925" y="2614490"/>
                  <a:pt x="5893925" y="2618851"/>
                </a:cubicBezTo>
                <a:cubicBezTo>
                  <a:pt x="5893925" y="2665354"/>
                  <a:pt x="5917186" y="2758379"/>
                  <a:pt x="5917186" y="2758379"/>
                </a:cubicBezTo>
                <a:cubicBezTo>
                  <a:pt x="5917186" y="2717689"/>
                  <a:pt x="5899377" y="2614667"/>
                  <a:pt x="5894924" y="2612922"/>
                </a:cubicBezTo>
                <a:close/>
                <a:moveTo>
                  <a:pt x="3405636" y="2607221"/>
                </a:moveTo>
                <a:lnTo>
                  <a:pt x="3406325" y="2608497"/>
                </a:lnTo>
                <a:lnTo>
                  <a:pt x="3405817" y="2610310"/>
                </a:lnTo>
                <a:cubicBezTo>
                  <a:pt x="3405636" y="2610855"/>
                  <a:pt x="3405636" y="2610128"/>
                  <a:pt x="3405636" y="2607221"/>
                </a:cubicBezTo>
                <a:close/>
                <a:moveTo>
                  <a:pt x="5627023" y="2554266"/>
                </a:moveTo>
                <a:cubicBezTo>
                  <a:pt x="5626682" y="2554358"/>
                  <a:pt x="5626501" y="2556357"/>
                  <a:pt x="5626501" y="2560718"/>
                </a:cubicBezTo>
                <a:cubicBezTo>
                  <a:pt x="5626501" y="2618851"/>
                  <a:pt x="5638131" y="2676985"/>
                  <a:pt x="5649762" y="2676985"/>
                </a:cubicBezTo>
                <a:cubicBezTo>
                  <a:pt x="5639585" y="2646471"/>
                  <a:pt x="5629408" y="2553626"/>
                  <a:pt x="5627023" y="2554266"/>
                </a:cubicBezTo>
                <a:close/>
                <a:moveTo>
                  <a:pt x="6184610" y="2537457"/>
                </a:moveTo>
                <a:cubicBezTo>
                  <a:pt x="6184610" y="2549088"/>
                  <a:pt x="6184610" y="2560718"/>
                  <a:pt x="6184610" y="2560718"/>
                </a:cubicBezTo>
                <a:cubicBezTo>
                  <a:pt x="6196240" y="2630482"/>
                  <a:pt x="6196240" y="2665354"/>
                  <a:pt x="6196240" y="2711876"/>
                </a:cubicBezTo>
                <a:cubicBezTo>
                  <a:pt x="6219502" y="2804901"/>
                  <a:pt x="6196240" y="2630482"/>
                  <a:pt x="6184610" y="2537457"/>
                </a:cubicBezTo>
                <a:close/>
                <a:moveTo>
                  <a:pt x="3394005" y="2432802"/>
                </a:moveTo>
                <a:cubicBezTo>
                  <a:pt x="3382375" y="2444433"/>
                  <a:pt x="3382375" y="2525827"/>
                  <a:pt x="3370744" y="2490935"/>
                </a:cubicBezTo>
                <a:lnTo>
                  <a:pt x="3397701" y="2657981"/>
                </a:lnTo>
                <a:lnTo>
                  <a:pt x="3394005" y="2665354"/>
                </a:lnTo>
                <a:lnTo>
                  <a:pt x="3401204" y="2679752"/>
                </a:lnTo>
                <a:lnTo>
                  <a:pt x="3411248" y="2741988"/>
                </a:lnTo>
                <a:lnTo>
                  <a:pt x="3405636" y="2770009"/>
                </a:lnTo>
                <a:cubicBezTo>
                  <a:pt x="3405636" y="2804881"/>
                  <a:pt x="3417266" y="2804881"/>
                  <a:pt x="3417266" y="2828142"/>
                </a:cubicBezTo>
                <a:cubicBezTo>
                  <a:pt x="3428897" y="2874645"/>
                  <a:pt x="3405636" y="2863015"/>
                  <a:pt x="3417266" y="2886276"/>
                </a:cubicBezTo>
                <a:lnTo>
                  <a:pt x="3441185" y="3117550"/>
                </a:lnTo>
                <a:lnTo>
                  <a:pt x="3441978" y="3158073"/>
                </a:lnTo>
                <a:cubicBezTo>
                  <a:pt x="3443430" y="3191494"/>
                  <a:pt x="3446333" y="3223464"/>
                  <a:pt x="3452138" y="3223464"/>
                </a:cubicBezTo>
                <a:lnTo>
                  <a:pt x="3441185" y="3117550"/>
                </a:lnTo>
                <a:lnTo>
                  <a:pt x="3440527" y="3083956"/>
                </a:lnTo>
                <a:cubicBezTo>
                  <a:pt x="3440527" y="3060695"/>
                  <a:pt x="3440527" y="3049064"/>
                  <a:pt x="3452138" y="3049064"/>
                </a:cubicBezTo>
                <a:cubicBezTo>
                  <a:pt x="3440527" y="3014173"/>
                  <a:pt x="3417266" y="2874645"/>
                  <a:pt x="3428897" y="2851404"/>
                </a:cubicBezTo>
                <a:lnTo>
                  <a:pt x="3411248" y="2741988"/>
                </a:lnTo>
                <a:lnTo>
                  <a:pt x="3417266" y="2711857"/>
                </a:lnTo>
                <a:lnTo>
                  <a:pt x="3401204" y="2679752"/>
                </a:lnTo>
                <a:lnTo>
                  <a:pt x="3397701" y="2657981"/>
                </a:lnTo>
                <a:lnTo>
                  <a:pt x="3405636" y="2642093"/>
                </a:lnTo>
                <a:cubicBezTo>
                  <a:pt x="3417266" y="2653724"/>
                  <a:pt x="3417266" y="2688615"/>
                  <a:pt x="3428897" y="2676985"/>
                </a:cubicBezTo>
                <a:cubicBezTo>
                  <a:pt x="3428897" y="2624662"/>
                  <a:pt x="3422354" y="2631197"/>
                  <a:pt x="3414177" y="2623023"/>
                </a:cubicBezTo>
                <a:lnTo>
                  <a:pt x="3406325" y="2608497"/>
                </a:lnTo>
                <a:lnTo>
                  <a:pt x="3407089" y="2605767"/>
                </a:lnTo>
                <a:cubicBezTo>
                  <a:pt x="3408543" y="2601406"/>
                  <a:pt x="3411451" y="2595590"/>
                  <a:pt x="3417266" y="2595590"/>
                </a:cubicBezTo>
                <a:lnTo>
                  <a:pt x="3405636" y="2514196"/>
                </a:lnTo>
                <a:cubicBezTo>
                  <a:pt x="3405636" y="2514196"/>
                  <a:pt x="3394005" y="2514196"/>
                  <a:pt x="3394005" y="2502566"/>
                </a:cubicBezTo>
                <a:cubicBezTo>
                  <a:pt x="3394005" y="2490935"/>
                  <a:pt x="3405636" y="2490935"/>
                  <a:pt x="3405636" y="2490935"/>
                </a:cubicBezTo>
                <a:close/>
                <a:moveTo>
                  <a:pt x="3860386" y="2430170"/>
                </a:moveTo>
                <a:lnTo>
                  <a:pt x="3879777" y="2565827"/>
                </a:lnTo>
                <a:lnTo>
                  <a:pt x="3870759" y="2456063"/>
                </a:lnTo>
                <a:close/>
                <a:moveTo>
                  <a:pt x="5598885" y="2395124"/>
                </a:moveTo>
                <a:lnTo>
                  <a:pt x="5599118" y="2397969"/>
                </a:lnTo>
                <a:lnTo>
                  <a:pt x="5603239" y="2421191"/>
                </a:lnTo>
                <a:close/>
                <a:moveTo>
                  <a:pt x="2905659" y="2316516"/>
                </a:moveTo>
                <a:cubicBezTo>
                  <a:pt x="2894029" y="2304905"/>
                  <a:pt x="2917271" y="2409541"/>
                  <a:pt x="2928901" y="2421172"/>
                </a:cubicBezTo>
                <a:close/>
                <a:moveTo>
                  <a:pt x="3789345" y="2281644"/>
                </a:moveTo>
                <a:lnTo>
                  <a:pt x="3801150" y="2402555"/>
                </a:lnTo>
                <a:lnTo>
                  <a:pt x="3835867" y="2549088"/>
                </a:lnTo>
                <a:cubicBezTo>
                  <a:pt x="3835867" y="2560718"/>
                  <a:pt x="3847498" y="2537457"/>
                  <a:pt x="3859128" y="2595590"/>
                </a:cubicBezTo>
                <a:cubicBezTo>
                  <a:pt x="3847498" y="2607221"/>
                  <a:pt x="3835867" y="2595590"/>
                  <a:pt x="3824237" y="2583960"/>
                </a:cubicBezTo>
                <a:lnTo>
                  <a:pt x="3827198" y="2669070"/>
                </a:lnTo>
                <a:lnTo>
                  <a:pt x="3888176" y="3293247"/>
                </a:lnTo>
                <a:lnTo>
                  <a:pt x="3861663" y="3660468"/>
                </a:lnTo>
                <a:lnTo>
                  <a:pt x="3864024" y="3728742"/>
                </a:lnTo>
                <a:lnTo>
                  <a:pt x="3851020" y="3807814"/>
                </a:lnTo>
                <a:lnTo>
                  <a:pt x="3812606" y="4339721"/>
                </a:lnTo>
                <a:cubicBezTo>
                  <a:pt x="3800976" y="4490879"/>
                  <a:pt x="3754454" y="4630406"/>
                  <a:pt x="3731212" y="4758303"/>
                </a:cubicBezTo>
                <a:lnTo>
                  <a:pt x="3776747" y="4624310"/>
                </a:lnTo>
                <a:lnTo>
                  <a:pt x="3882370" y="4176932"/>
                </a:lnTo>
                <a:lnTo>
                  <a:pt x="3905631" y="4083927"/>
                </a:lnTo>
                <a:cubicBezTo>
                  <a:pt x="3928873" y="3828114"/>
                  <a:pt x="3943406" y="3572320"/>
                  <a:pt x="3940503" y="3304877"/>
                </a:cubicBezTo>
                <a:lnTo>
                  <a:pt x="3884692" y="2625586"/>
                </a:lnTo>
                <a:lnTo>
                  <a:pt x="3846027" y="2460417"/>
                </a:lnTo>
                <a:cubicBezTo>
                  <a:pt x="3830042" y="2377572"/>
                  <a:pt x="3812587" y="2299080"/>
                  <a:pt x="3789345" y="2281644"/>
                </a:cubicBezTo>
                <a:close/>
                <a:moveTo>
                  <a:pt x="5847422" y="2211900"/>
                </a:moveTo>
                <a:cubicBezTo>
                  <a:pt x="5835792" y="2211900"/>
                  <a:pt x="5835792" y="2246772"/>
                  <a:pt x="5847422" y="2293275"/>
                </a:cubicBezTo>
                <a:cubicBezTo>
                  <a:pt x="5847422" y="2339797"/>
                  <a:pt x="5859053" y="2328166"/>
                  <a:pt x="5859053" y="2351408"/>
                </a:cubicBezTo>
                <a:cubicBezTo>
                  <a:pt x="5859053" y="2386299"/>
                  <a:pt x="5870683" y="2432802"/>
                  <a:pt x="5882294" y="2514196"/>
                </a:cubicBezTo>
                <a:cubicBezTo>
                  <a:pt x="5882294" y="2537457"/>
                  <a:pt x="5893925" y="2549088"/>
                  <a:pt x="5893925" y="2537457"/>
                </a:cubicBezTo>
                <a:cubicBezTo>
                  <a:pt x="5893925" y="2502585"/>
                  <a:pt x="5870683" y="2351408"/>
                  <a:pt x="5870683" y="2374669"/>
                </a:cubicBezTo>
                <a:cubicBezTo>
                  <a:pt x="5870683" y="2339797"/>
                  <a:pt x="5859053" y="2246772"/>
                  <a:pt x="5847422" y="2211900"/>
                </a:cubicBezTo>
                <a:close/>
                <a:moveTo>
                  <a:pt x="6138107" y="2177008"/>
                </a:moveTo>
                <a:cubicBezTo>
                  <a:pt x="6149738" y="2258403"/>
                  <a:pt x="6161368" y="2397930"/>
                  <a:pt x="6172999" y="2409560"/>
                </a:cubicBezTo>
                <a:cubicBezTo>
                  <a:pt x="6172999" y="2397930"/>
                  <a:pt x="6149738" y="2200269"/>
                  <a:pt x="6138107" y="2177008"/>
                </a:cubicBezTo>
                <a:close/>
                <a:moveTo>
                  <a:pt x="4638159" y="1944456"/>
                </a:moveTo>
                <a:cubicBezTo>
                  <a:pt x="4707942" y="2223511"/>
                  <a:pt x="4766075" y="2688615"/>
                  <a:pt x="4777706" y="3107197"/>
                </a:cubicBezTo>
                <a:cubicBezTo>
                  <a:pt x="4789317" y="3118828"/>
                  <a:pt x="4789317" y="3176980"/>
                  <a:pt x="4800948" y="3142089"/>
                </a:cubicBezTo>
                <a:cubicBezTo>
                  <a:pt x="4800948" y="2746748"/>
                  <a:pt x="4731184" y="2281644"/>
                  <a:pt x="4638159" y="1944456"/>
                </a:cubicBezTo>
                <a:close/>
                <a:moveTo>
                  <a:pt x="6092603" y="1907389"/>
                </a:moveTo>
                <a:cubicBezTo>
                  <a:pt x="6091968" y="1906116"/>
                  <a:pt x="6091605" y="1906660"/>
                  <a:pt x="6091605" y="1909565"/>
                </a:cubicBezTo>
                <a:cubicBezTo>
                  <a:pt x="6103235" y="1956087"/>
                  <a:pt x="6103235" y="1979348"/>
                  <a:pt x="6114846" y="2014220"/>
                </a:cubicBezTo>
                <a:cubicBezTo>
                  <a:pt x="6114846" y="2014220"/>
                  <a:pt x="6097052" y="1916299"/>
                  <a:pt x="6092603" y="1907389"/>
                </a:cubicBezTo>
                <a:close/>
                <a:moveTo>
                  <a:pt x="5510215" y="1897954"/>
                </a:moveTo>
                <a:cubicBezTo>
                  <a:pt x="5511666" y="1908128"/>
                  <a:pt x="5514027" y="1921936"/>
                  <a:pt x="5517070" y="1938559"/>
                </a:cubicBezTo>
                <a:lnTo>
                  <a:pt x="5522541" y="1967297"/>
                </a:lnTo>
                <a:lnTo>
                  <a:pt x="5561168" y="2184614"/>
                </a:lnTo>
                <a:lnTo>
                  <a:pt x="5570535" y="2224943"/>
                </a:lnTo>
                <a:lnTo>
                  <a:pt x="5556718" y="2142136"/>
                </a:lnTo>
                <a:cubicBezTo>
                  <a:pt x="5546548" y="2089809"/>
                  <a:pt x="5536374" y="2038937"/>
                  <a:pt x="5528016" y="1996061"/>
                </a:cubicBezTo>
                <a:lnTo>
                  <a:pt x="5522541" y="1967297"/>
                </a:lnTo>
                <a:close/>
                <a:moveTo>
                  <a:pt x="3452138" y="1688643"/>
                </a:moveTo>
                <a:cubicBezTo>
                  <a:pt x="3696321" y="2363038"/>
                  <a:pt x="3766084" y="3118828"/>
                  <a:pt x="3707951" y="3769961"/>
                </a:cubicBezTo>
                <a:cubicBezTo>
                  <a:pt x="3707951" y="3793222"/>
                  <a:pt x="3719582" y="3769961"/>
                  <a:pt x="3719582" y="3793222"/>
                </a:cubicBezTo>
                <a:cubicBezTo>
                  <a:pt x="3707951" y="3839744"/>
                  <a:pt x="3707951" y="3897878"/>
                  <a:pt x="3707951" y="3956011"/>
                </a:cubicBezTo>
                <a:cubicBezTo>
                  <a:pt x="3707951" y="3956011"/>
                  <a:pt x="3696321" y="3956011"/>
                  <a:pt x="3696321" y="3979252"/>
                </a:cubicBezTo>
                <a:cubicBezTo>
                  <a:pt x="3696321" y="3990902"/>
                  <a:pt x="3696321" y="3990902"/>
                  <a:pt x="3707951" y="3979252"/>
                </a:cubicBezTo>
                <a:cubicBezTo>
                  <a:pt x="3707951" y="3944380"/>
                  <a:pt x="3719582" y="3874617"/>
                  <a:pt x="3731212" y="3828114"/>
                </a:cubicBezTo>
                <a:cubicBezTo>
                  <a:pt x="3742843" y="3653695"/>
                  <a:pt x="3766084" y="3444404"/>
                  <a:pt x="3742843" y="3235094"/>
                </a:cubicBezTo>
                <a:cubicBezTo>
                  <a:pt x="3754454" y="3176961"/>
                  <a:pt x="3754454" y="2990911"/>
                  <a:pt x="3731212" y="2932778"/>
                </a:cubicBezTo>
                <a:cubicBezTo>
                  <a:pt x="3696321" y="2583960"/>
                  <a:pt x="3614927" y="2014220"/>
                  <a:pt x="3452138" y="1688643"/>
                </a:cubicBezTo>
                <a:close/>
                <a:moveTo>
                  <a:pt x="4870711" y="1677013"/>
                </a:moveTo>
                <a:cubicBezTo>
                  <a:pt x="4870711" y="1746796"/>
                  <a:pt x="4917233" y="1909565"/>
                  <a:pt x="4940475" y="2002590"/>
                </a:cubicBezTo>
                <a:cubicBezTo>
                  <a:pt x="4928864" y="1932826"/>
                  <a:pt x="4882342" y="1711904"/>
                  <a:pt x="4870711" y="1677013"/>
                </a:cubicBezTo>
                <a:close/>
                <a:moveTo>
                  <a:pt x="3626557" y="1607249"/>
                </a:moveTo>
                <a:cubicBezTo>
                  <a:pt x="3626557" y="1711885"/>
                  <a:pt x="3754454" y="1967698"/>
                  <a:pt x="3777715" y="2176989"/>
                </a:cubicBezTo>
                <a:cubicBezTo>
                  <a:pt x="3789345" y="2182814"/>
                  <a:pt x="3803879" y="2238044"/>
                  <a:pt x="3818412" y="2294726"/>
                </a:cubicBezTo>
                <a:lnTo>
                  <a:pt x="3847498" y="2385100"/>
                </a:lnTo>
                <a:lnTo>
                  <a:pt x="3847498" y="2351408"/>
                </a:lnTo>
                <a:lnTo>
                  <a:pt x="3777734" y="2072353"/>
                </a:lnTo>
                <a:cubicBezTo>
                  <a:pt x="3777734" y="2037481"/>
                  <a:pt x="3766104" y="1979348"/>
                  <a:pt x="3754473" y="1944456"/>
                </a:cubicBezTo>
                <a:cubicBezTo>
                  <a:pt x="3719601" y="1874693"/>
                  <a:pt x="3696340" y="1758407"/>
                  <a:pt x="3661449" y="1700274"/>
                </a:cubicBezTo>
                <a:lnTo>
                  <a:pt x="3651540" y="1650733"/>
                </a:lnTo>
                <a:close/>
                <a:moveTo>
                  <a:pt x="4796773" y="1454505"/>
                </a:moveTo>
                <a:cubicBezTo>
                  <a:pt x="4796783" y="1475178"/>
                  <a:pt x="4859100" y="1649410"/>
                  <a:pt x="4859100" y="1618880"/>
                </a:cubicBezTo>
                <a:cubicBezTo>
                  <a:pt x="4847470" y="1595619"/>
                  <a:pt x="4812578" y="1467722"/>
                  <a:pt x="4800948" y="1456091"/>
                </a:cubicBezTo>
                <a:cubicBezTo>
                  <a:pt x="4798042" y="1451732"/>
                  <a:pt x="4796772" y="1451552"/>
                  <a:pt x="4796773" y="1454505"/>
                </a:cubicBezTo>
                <a:close/>
                <a:moveTo>
                  <a:pt x="5649762" y="1374717"/>
                </a:moveTo>
                <a:lnTo>
                  <a:pt x="5690420" y="1525778"/>
                </a:lnTo>
                <a:lnTo>
                  <a:pt x="5719525" y="1642141"/>
                </a:lnTo>
                <a:cubicBezTo>
                  <a:pt x="5719525" y="1642141"/>
                  <a:pt x="5731136" y="1688663"/>
                  <a:pt x="5731136" y="1677013"/>
                </a:cubicBezTo>
                <a:lnTo>
                  <a:pt x="5690420" y="1525778"/>
                </a:lnTo>
                <a:lnTo>
                  <a:pt x="5673003" y="1456111"/>
                </a:lnTo>
                <a:cubicBezTo>
                  <a:pt x="5661373" y="1421219"/>
                  <a:pt x="5661373" y="1397958"/>
                  <a:pt x="5649762" y="1374717"/>
                </a:cubicBezTo>
                <a:close/>
                <a:moveTo>
                  <a:pt x="2696349" y="1351436"/>
                </a:moveTo>
                <a:cubicBezTo>
                  <a:pt x="2696349" y="1421200"/>
                  <a:pt x="2824265" y="1665382"/>
                  <a:pt x="2870768" y="1758407"/>
                </a:cubicBezTo>
                <a:cubicBezTo>
                  <a:pt x="2963793" y="2002570"/>
                  <a:pt x="3021926" y="2293275"/>
                  <a:pt x="3080059" y="2514196"/>
                </a:cubicBezTo>
                <a:cubicBezTo>
                  <a:pt x="3085864" y="2520021"/>
                  <a:pt x="3085864" y="2505488"/>
                  <a:pt x="3085864" y="2493857"/>
                </a:cubicBezTo>
                <a:lnTo>
                  <a:pt x="3088361" y="2492600"/>
                </a:lnTo>
                <a:lnTo>
                  <a:pt x="3095018" y="2512551"/>
                </a:lnTo>
                <a:lnTo>
                  <a:pt x="3134980" y="2772312"/>
                </a:lnTo>
                <a:lnTo>
                  <a:pt x="3173084" y="3467646"/>
                </a:lnTo>
                <a:cubicBezTo>
                  <a:pt x="3178899" y="3496722"/>
                  <a:pt x="3178899" y="3543234"/>
                  <a:pt x="3175991" y="3585385"/>
                </a:cubicBezTo>
                <a:lnTo>
                  <a:pt x="3173409" y="3609305"/>
                </a:lnTo>
                <a:lnTo>
                  <a:pt x="3164796" y="3666665"/>
                </a:lnTo>
                <a:lnTo>
                  <a:pt x="3161453" y="3676956"/>
                </a:lnTo>
                <a:lnTo>
                  <a:pt x="3160621" y="3694470"/>
                </a:lnTo>
                <a:lnTo>
                  <a:pt x="3126581" y="3921119"/>
                </a:lnTo>
                <a:lnTo>
                  <a:pt x="3149823" y="3921119"/>
                </a:lnTo>
                <a:lnTo>
                  <a:pt x="3160621" y="3694470"/>
                </a:lnTo>
                <a:lnTo>
                  <a:pt x="3164796" y="3666665"/>
                </a:lnTo>
                <a:lnTo>
                  <a:pt x="3165769" y="3663669"/>
                </a:lnTo>
                <a:cubicBezTo>
                  <a:pt x="3167177" y="3657832"/>
                  <a:pt x="3168540" y="3650701"/>
                  <a:pt x="3169812" y="3642616"/>
                </a:cubicBezTo>
                <a:lnTo>
                  <a:pt x="3173409" y="3609305"/>
                </a:lnTo>
                <a:lnTo>
                  <a:pt x="3186165" y="3524347"/>
                </a:lnTo>
                <a:cubicBezTo>
                  <a:pt x="3196345" y="3400805"/>
                  <a:pt x="3196345" y="3275810"/>
                  <a:pt x="3184714" y="3118828"/>
                </a:cubicBezTo>
                <a:cubicBezTo>
                  <a:pt x="3184714" y="3095567"/>
                  <a:pt x="3196345" y="3118828"/>
                  <a:pt x="3196345" y="3095567"/>
                </a:cubicBezTo>
                <a:cubicBezTo>
                  <a:pt x="3196345" y="3072306"/>
                  <a:pt x="3184714" y="3095567"/>
                  <a:pt x="3184714" y="3083956"/>
                </a:cubicBezTo>
                <a:cubicBezTo>
                  <a:pt x="3184714" y="3014173"/>
                  <a:pt x="3173084" y="2979300"/>
                  <a:pt x="3161453" y="2967670"/>
                </a:cubicBezTo>
                <a:cubicBezTo>
                  <a:pt x="3149823" y="2921167"/>
                  <a:pt x="3173084" y="2944409"/>
                  <a:pt x="3173084" y="2921167"/>
                </a:cubicBezTo>
                <a:cubicBezTo>
                  <a:pt x="3173084" y="2874645"/>
                  <a:pt x="3161453" y="2874645"/>
                  <a:pt x="3161453" y="2839773"/>
                </a:cubicBezTo>
                <a:cubicBezTo>
                  <a:pt x="3149823" y="2816512"/>
                  <a:pt x="3149823" y="2804881"/>
                  <a:pt x="3138211" y="2793251"/>
                </a:cubicBezTo>
                <a:lnTo>
                  <a:pt x="3134980" y="2772312"/>
                </a:lnTo>
                <a:lnTo>
                  <a:pt x="3126581" y="2618851"/>
                </a:lnTo>
                <a:cubicBezTo>
                  <a:pt x="3126581" y="2595590"/>
                  <a:pt x="3114950" y="2607221"/>
                  <a:pt x="3114950" y="2583960"/>
                </a:cubicBezTo>
                <a:cubicBezTo>
                  <a:pt x="3114950" y="2578145"/>
                  <a:pt x="3112043" y="2551981"/>
                  <a:pt x="3107681" y="2525817"/>
                </a:cubicBezTo>
                <a:lnTo>
                  <a:pt x="3107024" y="2522577"/>
                </a:lnTo>
                <a:lnTo>
                  <a:pt x="3106227" y="2515650"/>
                </a:lnTo>
                <a:lnTo>
                  <a:pt x="3104379" y="2509551"/>
                </a:lnTo>
                <a:lnTo>
                  <a:pt x="3100230" y="2489115"/>
                </a:lnTo>
                <a:cubicBezTo>
                  <a:pt x="3097505" y="2478577"/>
                  <a:pt x="3094597" y="2470582"/>
                  <a:pt x="3091689" y="2467674"/>
                </a:cubicBezTo>
                <a:lnTo>
                  <a:pt x="3104379" y="2509551"/>
                </a:lnTo>
                <a:lnTo>
                  <a:pt x="3107024" y="2522577"/>
                </a:lnTo>
                <a:lnTo>
                  <a:pt x="3108045" y="2531460"/>
                </a:lnTo>
                <a:cubicBezTo>
                  <a:pt x="3107681" y="2535277"/>
                  <a:pt x="3106227" y="2537457"/>
                  <a:pt x="3103320" y="2537457"/>
                </a:cubicBezTo>
                <a:lnTo>
                  <a:pt x="3095018" y="2512551"/>
                </a:lnTo>
                <a:lnTo>
                  <a:pt x="3091689" y="2490935"/>
                </a:lnTo>
                <a:lnTo>
                  <a:pt x="3088361" y="2492600"/>
                </a:lnTo>
                <a:lnTo>
                  <a:pt x="3080059" y="2467674"/>
                </a:lnTo>
                <a:cubicBezTo>
                  <a:pt x="3103320" y="2456063"/>
                  <a:pt x="3045187" y="2328166"/>
                  <a:pt x="3056817" y="2293275"/>
                </a:cubicBezTo>
                <a:cubicBezTo>
                  <a:pt x="3080059" y="2328166"/>
                  <a:pt x="3080059" y="2432802"/>
                  <a:pt x="3103320" y="2444433"/>
                </a:cubicBezTo>
                <a:cubicBezTo>
                  <a:pt x="3103320" y="2397911"/>
                  <a:pt x="3068428" y="2258383"/>
                  <a:pt x="3056817" y="2235122"/>
                </a:cubicBezTo>
                <a:cubicBezTo>
                  <a:pt x="3056817" y="2200250"/>
                  <a:pt x="3056817" y="2258383"/>
                  <a:pt x="3045187" y="2223511"/>
                </a:cubicBezTo>
                <a:lnTo>
                  <a:pt x="3021752" y="2095614"/>
                </a:lnTo>
                <a:lnTo>
                  <a:pt x="3021926" y="2095614"/>
                </a:lnTo>
                <a:lnTo>
                  <a:pt x="3021713" y="2095401"/>
                </a:lnTo>
                <a:lnTo>
                  <a:pt x="3010295" y="2033108"/>
                </a:lnTo>
                <a:cubicBezTo>
                  <a:pt x="2984131" y="1956087"/>
                  <a:pt x="2952162" y="1874693"/>
                  <a:pt x="2940532" y="1816540"/>
                </a:cubicBezTo>
                <a:lnTo>
                  <a:pt x="2928901" y="1810735"/>
                </a:lnTo>
                <a:lnTo>
                  <a:pt x="2917271" y="1758407"/>
                </a:lnTo>
                <a:lnTo>
                  <a:pt x="2908407" y="1753975"/>
                </a:lnTo>
                <a:lnTo>
                  <a:pt x="2899835" y="1704628"/>
                </a:lnTo>
                <a:cubicBezTo>
                  <a:pt x="2879476" y="1656674"/>
                  <a:pt x="2853313" y="1613074"/>
                  <a:pt x="2847507" y="1630510"/>
                </a:cubicBezTo>
                <a:cubicBezTo>
                  <a:pt x="2870768" y="1688643"/>
                  <a:pt x="2905659" y="1723516"/>
                  <a:pt x="2894029" y="1746777"/>
                </a:cubicBezTo>
                <a:lnTo>
                  <a:pt x="2908407" y="1753975"/>
                </a:lnTo>
                <a:lnTo>
                  <a:pt x="2917271" y="1804910"/>
                </a:lnTo>
                <a:lnTo>
                  <a:pt x="2928901" y="1810735"/>
                </a:lnTo>
                <a:lnTo>
                  <a:pt x="2935987" y="1842614"/>
                </a:lnTo>
                <a:lnTo>
                  <a:pt x="2935625" y="1848161"/>
                </a:lnTo>
                <a:cubicBezTo>
                  <a:pt x="2936170" y="1852159"/>
                  <a:pt x="2937624" y="1857247"/>
                  <a:pt x="2940532" y="1863062"/>
                </a:cubicBezTo>
                <a:lnTo>
                  <a:pt x="2935987" y="1842614"/>
                </a:lnTo>
                <a:lnTo>
                  <a:pt x="2936170" y="1839801"/>
                </a:lnTo>
                <a:cubicBezTo>
                  <a:pt x="2937624" y="1836894"/>
                  <a:pt x="2940532" y="1839801"/>
                  <a:pt x="2940532" y="1851432"/>
                </a:cubicBezTo>
                <a:cubicBezTo>
                  <a:pt x="2963793" y="1909565"/>
                  <a:pt x="2940532" y="1851432"/>
                  <a:pt x="2940532" y="1886304"/>
                </a:cubicBezTo>
                <a:cubicBezTo>
                  <a:pt x="2952162" y="1909565"/>
                  <a:pt x="2957977" y="1927006"/>
                  <a:pt x="2962339" y="1942993"/>
                </a:cubicBezTo>
                <a:lnTo>
                  <a:pt x="2971522" y="1976656"/>
                </a:lnTo>
                <a:lnTo>
                  <a:pt x="2970698" y="1978057"/>
                </a:lnTo>
                <a:cubicBezTo>
                  <a:pt x="2971062" y="1980783"/>
                  <a:pt x="2972516" y="1985144"/>
                  <a:pt x="2975423" y="1990959"/>
                </a:cubicBezTo>
                <a:lnTo>
                  <a:pt x="2971522" y="1976656"/>
                </a:lnTo>
                <a:lnTo>
                  <a:pt x="2972515" y="1974965"/>
                </a:lnTo>
                <a:cubicBezTo>
                  <a:pt x="2975423" y="1976416"/>
                  <a:pt x="2981238" y="1985134"/>
                  <a:pt x="2987054" y="2002570"/>
                </a:cubicBezTo>
                <a:cubicBezTo>
                  <a:pt x="2998665" y="2025831"/>
                  <a:pt x="2975423" y="2002570"/>
                  <a:pt x="2987054" y="2049092"/>
                </a:cubicBezTo>
                <a:lnTo>
                  <a:pt x="2998665" y="2072353"/>
                </a:lnTo>
                <a:lnTo>
                  <a:pt x="3021713" y="2095401"/>
                </a:lnTo>
                <a:lnTo>
                  <a:pt x="3021752" y="2095614"/>
                </a:lnTo>
                <a:lnTo>
                  <a:pt x="2998665" y="2095614"/>
                </a:lnTo>
                <a:cubicBezTo>
                  <a:pt x="2940532" y="1944437"/>
                  <a:pt x="2905659" y="1816540"/>
                  <a:pt x="2870768" y="1700274"/>
                </a:cubicBezTo>
                <a:cubicBezTo>
                  <a:pt x="2847507" y="1665382"/>
                  <a:pt x="2870768" y="1723516"/>
                  <a:pt x="2859137" y="1711885"/>
                </a:cubicBezTo>
                <a:cubicBezTo>
                  <a:pt x="2801004" y="1572358"/>
                  <a:pt x="2754502" y="1467722"/>
                  <a:pt x="2696349" y="1351436"/>
                </a:cubicBezTo>
                <a:close/>
                <a:moveTo>
                  <a:pt x="2556822" y="1339825"/>
                </a:moveTo>
                <a:cubicBezTo>
                  <a:pt x="2684738" y="1595619"/>
                  <a:pt x="2789374" y="1932826"/>
                  <a:pt x="2882398" y="2165378"/>
                </a:cubicBezTo>
                <a:cubicBezTo>
                  <a:pt x="2801004" y="1886304"/>
                  <a:pt x="2684738" y="1572358"/>
                  <a:pt x="2556822" y="1339825"/>
                </a:cubicBezTo>
                <a:close/>
                <a:moveTo>
                  <a:pt x="3021926" y="1328175"/>
                </a:moveTo>
                <a:cubicBezTo>
                  <a:pt x="3173084" y="1700274"/>
                  <a:pt x="3277739" y="2049092"/>
                  <a:pt x="3347502" y="2409541"/>
                </a:cubicBezTo>
                <a:cubicBezTo>
                  <a:pt x="3359133" y="2409541"/>
                  <a:pt x="3347502" y="2363038"/>
                  <a:pt x="3347502" y="2339777"/>
                </a:cubicBezTo>
                <a:cubicBezTo>
                  <a:pt x="3359133" y="2397911"/>
                  <a:pt x="3370744" y="2374669"/>
                  <a:pt x="3382375" y="2397911"/>
                </a:cubicBezTo>
                <a:cubicBezTo>
                  <a:pt x="3324241" y="1990959"/>
                  <a:pt x="3184714" y="1677013"/>
                  <a:pt x="3045187" y="1363067"/>
                </a:cubicBezTo>
                <a:cubicBezTo>
                  <a:pt x="3056817" y="1374697"/>
                  <a:pt x="3068428" y="1374697"/>
                  <a:pt x="3045187" y="1339825"/>
                </a:cubicBezTo>
                <a:cubicBezTo>
                  <a:pt x="3033556" y="1316564"/>
                  <a:pt x="3033556" y="1339825"/>
                  <a:pt x="3021926" y="1328175"/>
                </a:cubicBezTo>
                <a:close/>
                <a:moveTo>
                  <a:pt x="2382422" y="1293303"/>
                </a:moveTo>
                <a:cubicBezTo>
                  <a:pt x="2385325" y="1307837"/>
                  <a:pt x="2392589" y="1325277"/>
                  <a:pt x="2402216" y="1344717"/>
                </a:cubicBezTo>
                <a:lnTo>
                  <a:pt x="2424935" y="1387123"/>
                </a:lnTo>
                <a:lnTo>
                  <a:pt x="2504881" y="1563553"/>
                </a:lnTo>
                <a:lnTo>
                  <a:pt x="2638216" y="1874673"/>
                </a:lnTo>
                <a:cubicBezTo>
                  <a:pt x="2644031" y="1880489"/>
                  <a:pt x="2650572" y="1890664"/>
                  <a:pt x="2657476" y="1903383"/>
                </a:cubicBezTo>
                <a:lnTo>
                  <a:pt x="2677051" y="1943533"/>
                </a:lnTo>
                <a:lnTo>
                  <a:pt x="2685048" y="1961182"/>
                </a:lnTo>
                <a:lnTo>
                  <a:pt x="2700350" y="1995679"/>
                </a:lnTo>
                <a:cubicBezTo>
                  <a:pt x="2707254" y="2011303"/>
                  <a:pt x="2713795" y="2025836"/>
                  <a:pt x="2719610" y="2037462"/>
                </a:cubicBezTo>
                <a:lnTo>
                  <a:pt x="2685048" y="1961182"/>
                </a:lnTo>
                <a:lnTo>
                  <a:pt x="2678913" y="1947352"/>
                </a:lnTo>
                <a:lnTo>
                  <a:pt x="2677051" y="1943533"/>
                </a:lnTo>
                <a:lnTo>
                  <a:pt x="2504881" y="1563553"/>
                </a:lnTo>
                <a:lnTo>
                  <a:pt x="2498689" y="1549116"/>
                </a:lnTo>
                <a:cubicBezTo>
                  <a:pt x="2487058" y="1502604"/>
                  <a:pt x="2460894" y="1453184"/>
                  <a:pt x="2436187" y="1408125"/>
                </a:cubicBezTo>
                <a:lnTo>
                  <a:pt x="2424935" y="1387123"/>
                </a:lnTo>
                <a:close/>
                <a:moveTo>
                  <a:pt x="2731241" y="1270042"/>
                </a:moveTo>
                <a:cubicBezTo>
                  <a:pt x="2719610" y="1293303"/>
                  <a:pt x="2789374" y="1386328"/>
                  <a:pt x="2766113" y="1386328"/>
                </a:cubicBezTo>
                <a:lnTo>
                  <a:pt x="2799205" y="1464916"/>
                </a:lnTo>
                <a:lnTo>
                  <a:pt x="2801004" y="1479333"/>
                </a:lnTo>
                <a:lnTo>
                  <a:pt x="2802901" y="1473682"/>
                </a:lnTo>
                <a:lnTo>
                  <a:pt x="2859137" y="1607249"/>
                </a:lnTo>
                <a:cubicBezTo>
                  <a:pt x="2859137" y="1595619"/>
                  <a:pt x="2870768" y="1607249"/>
                  <a:pt x="2882398" y="1618880"/>
                </a:cubicBezTo>
                <a:cubicBezTo>
                  <a:pt x="2870768" y="1572358"/>
                  <a:pt x="2824265" y="1490964"/>
                  <a:pt x="2812635" y="1444461"/>
                </a:cubicBezTo>
                <a:lnTo>
                  <a:pt x="2802901" y="1473682"/>
                </a:lnTo>
                <a:lnTo>
                  <a:pt x="2799205" y="1464916"/>
                </a:lnTo>
                <a:lnTo>
                  <a:pt x="2789374" y="1386328"/>
                </a:lnTo>
                <a:cubicBezTo>
                  <a:pt x="2777743" y="1339825"/>
                  <a:pt x="2754502" y="1293303"/>
                  <a:pt x="2731241" y="1270042"/>
                </a:cubicBezTo>
                <a:close/>
                <a:moveTo>
                  <a:pt x="2987054" y="1211909"/>
                </a:moveTo>
                <a:cubicBezTo>
                  <a:pt x="2975423" y="1211909"/>
                  <a:pt x="2975423" y="1235170"/>
                  <a:pt x="2998665" y="1281673"/>
                </a:cubicBezTo>
                <a:cubicBezTo>
                  <a:pt x="3010295" y="1270042"/>
                  <a:pt x="3021926" y="1293303"/>
                  <a:pt x="3021926" y="1281673"/>
                </a:cubicBezTo>
                <a:close/>
                <a:moveTo>
                  <a:pt x="5324185" y="1200298"/>
                </a:moveTo>
                <a:cubicBezTo>
                  <a:pt x="5324185" y="1235170"/>
                  <a:pt x="5405579" y="1467722"/>
                  <a:pt x="5417209" y="1467722"/>
                </a:cubicBezTo>
                <a:cubicBezTo>
                  <a:pt x="5382318" y="1374717"/>
                  <a:pt x="5347446" y="1258431"/>
                  <a:pt x="5324185" y="1200298"/>
                </a:cubicBezTo>
                <a:close/>
                <a:moveTo>
                  <a:pt x="2917271" y="1107273"/>
                </a:moveTo>
                <a:cubicBezTo>
                  <a:pt x="2940532" y="1153776"/>
                  <a:pt x="2952162" y="1153776"/>
                  <a:pt x="2963793" y="1188648"/>
                </a:cubicBezTo>
                <a:cubicBezTo>
                  <a:pt x="2975423" y="1188648"/>
                  <a:pt x="2975423" y="1165406"/>
                  <a:pt x="2963793" y="1142145"/>
                </a:cubicBezTo>
                <a:cubicBezTo>
                  <a:pt x="2940532" y="1130515"/>
                  <a:pt x="2928901" y="1107273"/>
                  <a:pt x="2917271" y="1107273"/>
                </a:cubicBezTo>
                <a:close/>
                <a:moveTo>
                  <a:pt x="2405664" y="1072382"/>
                </a:moveTo>
                <a:cubicBezTo>
                  <a:pt x="2394033" y="1072382"/>
                  <a:pt x="2440555" y="1177037"/>
                  <a:pt x="2452186" y="1177037"/>
                </a:cubicBezTo>
                <a:cubicBezTo>
                  <a:pt x="2428925" y="1130515"/>
                  <a:pt x="2428925" y="1118884"/>
                  <a:pt x="2405664" y="1072382"/>
                </a:cubicBezTo>
                <a:close/>
                <a:moveTo>
                  <a:pt x="4300972" y="1037509"/>
                </a:moveTo>
                <a:cubicBezTo>
                  <a:pt x="4289341" y="1037509"/>
                  <a:pt x="4335844" y="1142145"/>
                  <a:pt x="4347474" y="1165406"/>
                </a:cubicBezTo>
                <a:cubicBezTo>
                  <a:pt x="4359105" y="1153776"/>
                  <a:pt x="4312602" y="1072382"/>
                  <a:pt x="4300972" y="1037509"/>
                </a:cubicBezTo>
                <a:close/>
                <a:moveTo>
                  <a:pt x="4300972" y="944485"/>
                </a:moveTo>
                <a:cubicBezTo>
                  <a:pt x="4359105" y="1130515"/>
                  <a:pt x="4498632" y="1432850"/>
                  <a:pt x="4533523" y="1618880"/>
                </a:cubicBezTo>
                <a:cubicBezTo>
                  <a:pt x="4568396" y="1700274"/>
                  <a:pt x="4591657" y="1746796"/>
                  <a:pt x="4614918" y="1863062"/>
                </a:cubicBezTo>
                <a:cubicBezTo>
                  <a:pt x="4603287" y="1804929"/>
                  <a:pt x="4603287" y="1723535"/>
                  <a:pt x="4568396" y="1677013"/>
                </a:cubicBezTo>
                <a:cubicBezTo>
                  <a:pt x="4487001" y="1444461"/>
                  <a:pt x="4417238" y="1142145"/>
                  <a:pt x="4300972" y="944485"/>
                </a:cubicBezTo>
                <a:close/>
                <a:moveTo>
                  <a:pt x="4614918" y="932854"/>
                </a:moveTo>
                <a:cubicBezTo>
                  <a:pt x="4614918" y="967746"/>
                  <a:pt x="4684681" y="1095643"/>
                  <a:pt x="4696312" y="1153776"/>
                </a:cubicBezTo>
                <a:cubicBezTo>
                  <a:pt x="4696312" y="1188667"/>
                  <a:pt x="4707942" y="1188667"/>
                  <a:pt x="4707942" y="1188667"/>
                </a:cubicBezTo>
                <a:cubicBezTo>
                  <a:pt x="4696312" y="1118904"/>
                  <a:pt x="4649790" y="991007"/>
                  <a:pt x="4614918" y="932854"/>
                </a:cubicBezTo>
                <a:close/>
                <a:moveTo>
                  <a:pt x="2824265" y="921224"/>
                </a:moveTo>
                <a:cubicBezTo>
                  <a:pt x="2835896" y="956096"/>
                  <a:pt x="2859137" y="979357"/>
                  <a:pt x="2870768" y="1014248"/>
                </a:cubicBezTo>
                <a:cubicBezTo>
                  <a:pt x="2870768" y="1002618"/>
                  <a:pt x="2835896" y="956096"/>
                  <a:pt x="2835896" y="932854"/>
                </a:cubicBezTo>
                <a:close/>
                <a:moveTo>
                  <a:pt x="3299645" y="874044"/>
                </a:moveTo>
                <a:lnTo>
                  <a:pt x="3307192" y="888345"/>
                </a:lnTo>
                <a:lnTo>
                  <a:pt x="3301000" y="874721"/>
                </a:lnTo>
                <a:close/>
                <a:moveTo>
                  <a:pt x="2556822" y="816569"/>
                </a:moveTo>
                <a:cubicBezTo>
                  <a:pt x="2580083" y="863091"/>
                  <a:pt x="2626585" y="944485"/>
                  <a:pt x="2638216" y="979357"/>
                </a:cubicBezTo>
                <a:cubicBezTo>
                  <a:pt x="2940532" y="1467722"/>
                  <a:pt x="3173084" y="1979329"/>
                  <a:pt x="3277739" y="2549068"/>
                </a:cubicBezTo>
                <a:cubicBezTo>
                  <a:pt x="3289369" y="2502566"/>
                  <a:pt x="3242847" y="2328166"/>
                  <a:pt x="3219586" y="2200250"/>
                </a:cubicBezTo>
                <a:cubicBezTo>
                  <a:pt x="3184714" y="2072353"/>
                  <a:pt x="3114950" y="1909565"/>
                  <a:pt x="3103320" y="1851432"/>
                </a:cubicBezTo>
                <a:cubicBezTo>
                  <a:pt x="3091689" y="1839801"/>
                  <a:pt x="3091689" y="1839801"/>
                  <a:pt x="3080059" y="1804910"/>
                </a:cubicBezTo>
                <a:cubicBezTo>
                  <a:pt x="3068428" y="1770038"/>
                  <a:pt x="3091689" y="1781668"/>
                  <a:pt x="3068428" y="1735146"/>
                </a:cubicBezTo>
                <a:cubicBezTo>
                  <a:pt x="3021926" y="1642121"/>
                  <a:pt x="2952162" y="1444461"/>
                  <a:pt x="2882398" y="1339825"/>
                </a:cubicBezTo>
                <a:cubicBezTo>
                  <a:pt x="2789374" y="1165406"/>
                  <a:pt x="2684738" y="990987"/>
                  <a:pt x="2556822" y="816569"/>
                </a:cubicBezTo>
                <a:close/>
                <a:moveTo>
                  <a:pt x="5184658" y="572405"/>
                </a:moveTo>
                <a:cubicBezTo>
                  <a:pt x="5173027" y="572405"/>
                  <a:pt x="5254421" y="758455"/>
                  <a:pt x="5254421" y="723563"/>
                </a:cubicBezTo>
                <a:cubicBezTo>
                  <a:pt x="5207899" y="642169"/>
                  <a:pt x="5219530" y="642169"/>
                  <a:pt x="5184658" y="572405"/>
                </a:cubicBezTo>
                <a:close/>
                <a:moveTo>
                  <a:pt x="1417323" y="572386"/>
                </a:moveTo>
                <a:cubicBezTo>
                  <a:pt x="1556850" y="723544"/>
                  <a:pt x="1789402" y="1014248"/>
                  <a:pt x="1940559" y="1235170"/>
                </a:cubicBezTo>
                <a:cubicBezTo>
                  <a:pt x="1963821" y="1258431"/>
                  <a:pt x="1940559" y="1211909"/>
                  <a:pt x="1963821" y="1235170"/>
                </a:cubicBezTo>
                <a:cubicBezTo>
                  <a:pt x="2045215" y="1374697"/>
                  <a:pt x="2103348" y="1479333"/>
                  <a:pt x="2161481" y="1572358"/>
                </a:cubicBezTo>
                <a:cubicBezTo>
                  <a:pt x="2196373" y="1630510"/>
                  <a:pt x="2242876" y="1711885"/>
                  <a:pt x="2242876" y="1758407"/>
                </a:cubicBezTo>
                <a:cubicBezTo>
                  <a:pt x="2196373" y="1688643"/>
                  <a:pt x="2114978" y="1514225"/>
                  <a:pt x="2045215" y="1456091"/>
                </a:cubicBezTo>
                <a:cubicBezTo>
                  <a:pt x="2149870" y="1630510"/>
                  <a:pt x="2219634" y="1804910"/>
                  <a:pt x="2312639" y="1979329"/>
                </a:cubicBezTo>
                <a:cubicBezTo>
                  <a:pt x="2405664" y="2223511"/>
                  <a:pt x="2463797" y="2490935"/>
                  <a:pt x="2510319" y="2723487"/>
                </a:cubicBezTo>
                <a:cubicBezTo>
                  <a:pt x="2510319" y="2781620"/>
                  <a:pt x="2533580" y="2793251"/>
                  <a:pt x="2545191" y="2828142"/>
                </a:cubicBezTo>
                <a:cubicBezTo>
                  <a:pt x="2580083" y="3095567"/>
                  <a:pt x="2568452" y="3409513"/>
                  <a:pt x="2580083" y="3595562"/>
                </a:cubicBezTo>
                <a:cubicBezTo>
                  <a:pt x="2603344" y="3293247"/>
                  <a:pt x="2603344" y="3072306"/>
                  <a:pt x="2568452" y="2793251"/>
                </a:cubicBezTo>
                <a:cubicBezTo>
                  <a:pt x="2603344" y="2746748"/>
                  <a:pt x="2556822" y="2630463"/>
                  <a:pt x="2533580" y="2537457"/>
                </a:cubicBezTo>
                <a:cubicBezTo>
                  <a:pt x="2510319" y="2386299"/>
                  <a:pt x="2452186" y="2211881"/>
                  <a:pt x="2405664" y="2095614"/>
                </a:cubicBezTo>
                <a:cubicBezTo>
                  <a:pt x="2347531" y="1886304"/>
                  <a:pt x="2266137" y="1677013"/>
                  <a:pt x="2149870" y="1479333"/>
                </a:cubicBezTo>
                <a:cubicBezTo>
                  <a:pt x="2091717" y="1386328"/>
                  <a:pt x="2045215" y="1304934"/>
                  <a:pt x="1975451" y="1211909"/>
                </a:cubicBezTo>
                <a:cubicBezTo>
                  <a:pt x="1835924" y="1002618"/>
                  <a:pt x="1673136" y="816569"/>
                  <a:pt x="1521978" y="653780"/>
                </a:cubicBezTo>
                <a:cubicBezTo>
                  <a:pt x="1487086" y="630539"/>
                  <a:pt x="1452214" y="584016"/>
                  <a:pt x="1417323" y="572386"/>
                </a:cubicBezTo>
                <a:close/>
                <a:moveTo>
                  <a:pt x="1266164" y="537514"/>
                </a:moveTo>
                <a:cubicBezTo>
                  <a:pt x="1370820" y="653780"/>
                  <a:pt x="1475456" y="735174"/>
                  <a:pt x="1556850" y="839830"/>
                </a:cubicBezTo>
                <a:cubicBezTo>
                  <a:pt x="1649875" y="932854"/>
                  <a:pt x="1731269" y="1049121"/>
                  <a:pt x="1789402" y="1118884"/>
                </a:cubicBezTo>
                <a:lnTo>
                  <a:pt x="1742899" y="1025879"/>
                </a:lnTo>
                <a:cubicBezTo>
                  <a:pt x="1638244" y="886332"/>
                  <a:pt x="1521978" y="758435"/>
                  <a:pt x="1405692" y="653780"/>
                </a:cubicBezTo>
                <a:cubicBezTo>
                  <a:pt x="1347559" y="595647"/>
                  <a:pt x="1301056" y="549144"/>
                  <a:pt x="1266164" y="537514"/>
                </a:cubicBezTo>
                <a:close/>
                <a:moveTo>
                  <a:pt x="5673003" y="525903"/>
                </a:moveTo>
                <a:lnTo>
                  <a:pt x="5760587" y="738101"/>
                </a:lnTo>
                <a:lnTo>
                  <a:pt x="5777649" y="786058"/>
                </a:lnTo>
                <a:cubicBezTo>
                  <a:pt x="5815438" y="895065"/>
                  <a:pt x="5853228" y="1014248"/>
                  <a:pt x="5882294" y="1107273"/>
                </a:cubicBezTo>
                <a:cubicBezTo>
                  <a:pt x="5899740" y="1165416"/>
                  <a:pt x="5920088" y="1226462"/>
                  <a:pt x="5940437" y="1291867"/>
                </a:cubicBezTo>
                <a:lnTo>
                  <a:pt x="5966847" y="1380796"/>
                </a:lnTo>
                <a:lnTo>
                  <a:pt x="5998580" y="1502613"/>
                </a:lnTo>
                <a:cubicBezTo>
                  <a:pt x="5989857" y="1464824"/>
                  <a:pt x="5980408" y="1428488"/>
                  <a:pt x="5970597" y="1393425"/>
                </a:cubicBezTo>
                <a:lnTo>
                  <a:pt x="5966847" y="1380796"/>
                </a:lnTo>
                <a:lnTo>
                  <a:pt x="5904764" y="1142474"/>
                </a:lnTo>
                <a:cubicBezTo>
                  <a:pt x="5868177" y="1023246"/>
                  <a:pt x="5826071" y="903610"/>
                  <a:pt x="5777834" y="779887"/>
                </a:cubicBezTo>
                <a:lnTo>
                  <a:pt x="5760587" y="738101"/>
                </a:lnTo>
                <a:lnTo>
                  <a:pt x="5749443" y="706779"/>
                </a:lnTo>
                <a:cubicBezTo>
                  <a:pt x="5721510" y="630543"/>
                  <a:pt x="5694803" y="565141"/>
                  <a:pt x="5673003" y="525903"/>
                </a:cubicBezTo>
                <a:close/>
                <a:moveTo>
                  <a:pt x="5335815" y="514272"/>
                </a:moveTo>
                <a:cubicBezTo>
                  <a:pt x="5393948" y="630539"/>
                  <a:pt x="5545106" y="1037509"/>
                  <a:pt x="5591609" y="1188667"/>
                </a:cubicBezTo>
                <a:cubicBezTo>
                  <a:pt x="5545106" y="1002618"/>
                  <a:pt x="5417209" y="665430"/>
                  <a:pt x="5335815" y="514272"/>
                </a:cubicBezTo>
                <a:close/>
                <a:moveTo>
                  <a:pt x="1101132" y="511989"/>
                </a:moveTo>
                <a:lnTo>
                  <a:pt x="1212734" y="604355"/>
                </a:lnTo>
                <a:lnTo>
                  <a:pt x="1266164" y="665411"/>
                </a:lnTo>
                <a:cubicBezTo>
                  <a:pt x="1359189" y="758435"/>
                  <a:pt x="1428953" y="793327"/>
                  <a:pt x="1463844" y="874721"/>
                </a:cubicBezTo>
                <a:cubicBezTo>
                  <a:pt x="1382450" y="770066"/>
                  <a:pt x="1266164" y="677041"/>
                  <a:pt x="1161529" y="572386"/>
                </a:cubicBezTo>
                <a:close/>
                <a:moveTo>
                  <a:pt x="4405607" y="491011"/>
                </a:moveTo>
                <a:cubicBezTo>
                  <a:pt x="4463760" y="607277"/>
                  <a:pt x="4533523" y="770066"/>
                  <a:pt x="4591657" y="897963"/>
                </a:cubicBezTo>
                <a:cubicBezTo>
                  <a:pt x="4568396" y="828218"/>
                  <a:pt x="4428868" y="491011"/>
                  <a:pt x="4405607" y="491011"/>
                </a:cubicBezTo>
                <a:close/>
                <a:moveTo>
                  <a:pt x="4975347" y="444508"/>
                </a:moveTo>
                <a:lnTo>
                  <a:pt x="4983610" y="468679"/>
                </a:lnTo>
                <a:lnTo>
                  <a:pt x="5125615" y="779471"/>
                </a:lnTo>
                <a:lnTo>
                  <a:pt x="5046562" y="582584"/>
                </a:lnTo>
                <a:cubicBezTo>
                  <a:pt x="5018947" y="517175"/>
                  <a:pt x="4992783" y="461945"/>
                  <a:pt x="4975347" y="444508"/>
                </a:cubicBezTo>
                <a:close/>
                <a:moveTo>
                  <a:pt x="4952106" y="351484"/>
                </a:moveTo>
                <a:cubicBezTo>
                  <a:pt x="4940475" y="339853"/>
                  <a:pt x="4986978" y="444508"/>
                  <a:pt x="4986978" y="444508"/>
                </a:cubicBezTo>
                <a:close/>
                <a:moveTo>
                  <a:pt x="898478" y="344285"/>
                </a:moveTo>
                <a:lnTo>
                  <a:pt x="914463" y="357193"/>
                </a:lnTo>
                <a:lnTo>
                  <a:pt x="963849" y="397986"/>
                </a:lnTo>
                <a:lnTo>
                  <a:pt x="970313" y="402302"/>
                </a:lnTo>
                <a:lnTo>
                  <a:pt x="1080135" y="490992"/>
                </a:lnTo>
                <a:lnTo>
                  <a:pt x="1101132" y="511989"/>
                </a:lnTo>
                <a:close/>
                <a:moveTo>
                  <a:pt x="1545238" y="72410"/>
                </a:moveTo>
                <a:cubicBezTo>
                  <a:pt x="1556864" y="81133"/>
                  <a:pt x="1564857" y="88402"/>
                  <a:pt x="1570669" y="94762"/>
                </a:cubicBezTo>
                <a:lnTo>
                  <a:pt x="1579040" y="106214"/>
                </a:lnTo>
                <a:close/>
                <a:moveTo>
                  <a:pt x="6074139" y="0"/>
                </a:moveTo>
                <a:lnTo>
                  <a:pt x="6218620" y="0"/>
                </a:lnTo>
                <a:lnTo>
                  <a:pt x="6232459" y="30393"/>
                </a:lnTo>
                <a:lnTo>
                  <a:pt x="6232459" y="353607"/>
                </a:lnTo>
                <a:lnTo>
                  <a:pt x="6185655" y="257588"/>
                </a:lnTo>
                <a:close/>
                <a:moveTo>
                  <a:pt x="412464" y="0"/>
                </a:moveTo>
                <a:lnTo>
                  <a:pt x="540789" y="0"/>
                </a:lnTo>
                <a:lnTo>
                  <a:pt x="672078" y="76414"/>
                </a:lnTo>
                <a:cubicBezTo>
                  <a:pt x="726218" y="108754"/>
                  <a:pt x="780722" y="142183"/>
                  <a:pt x="835952" y="177065"/>
                </a:cubicBezTo>
                <a:cubicBezTo>
                  <a:pt x="894085" y="211937"/>
                  <a:pt x="987110" y="281701"/>
                  <a:pt x="998741" y="270090"/>
                </a:cubicBezTo>
                <a:cubicBezTo>
                  <a:pt x="940608" y="177065"/>
                  <a:pt x="789430" y="118932"/>
                  <a:pt x="673164" y="37538"/>
                </a:cubicBezTo>
                <a:lnTo>
                  <a:pt x="608090" y="0"/>
                </a:lnTo>
                <a:lnTo>
                  <a:pt x="737923" y="0"/>
                </a:lnTo>
                <a:lnTo>
                  <a:pt x="1007456" y="177060"/>
                </a:lnTo>
                <a:cubicBezTo>
                  <a:pt x="1202216" y="316592"/>
                  <a:pt x="1388256" y="473566"/>
                  <a:pt x="1556850" y="642169"/>
                </a:cubicBezTo>
                <a:lnTo>
                  <a:pt x="1589826" y="658637"/>
                </a:lnTo>
                <a:lnTo>
                  <a:pt x="1666976" y="737386"/>
                </a:lnTo>
                <a:lnTo>
                  <a:pt x="1713833" y="790410"/>
                </a:lnTo>
                <a:cubicBezTo>
                  <a:pt x="1751622" y="831107"/>
                  <a:pt x="1789412" y="868896"/>
                  <a:pt x="1824294" y="897963"/>
                </a:cubicBezTo>
                <a:lnTo>
                  <a:pt x="1666976" y="737386"/>
                </a:lnTo>
                <a:lnTo>
                  <a:pt x="1603372" y="665411"/>
                </a:lnTo>
                <a:lnTo>
                  <a:pt x="1589826" y="658637"/>
                </a:lnTo>
                <a:lnTo>
                  <a:pt x="1051068" y="108753"/>
                </a:lnTo>
                <a:lnTo>
                  <a:pt x="893330" y="0"/>
                </a:lnTo>
                <a:lnTo>
                  <a:pt x="1366853" y="0"/>
                </a:lnTo>
                <a:lnTo>
                  <a:pt x="1440584" y="49149"/>
                </a:lnTo>
                <a:cubicBezTo>
                  <a:pt x="1533608" y="118932"/>
                  <a:pt x="1591742" y="200307"/>
                  <a:pt x="1673136" y="258440"/>
                </a:cubicBezTo>
                <a:cubicBezTo>
                  <a:pt x="1661505" y="235198"/>
                  <a:pt x="1673136" y="235198"/>
                  <a:pt x="1673136" y="223568"/>
                </a:cubicBezTo>
                <a:cubicBezTo>
                  <a:pt x="1638244" y="188695"/>
                  <a:pt x="1661505" y="223568"/>
                  <a:pt x="1649875" y="223568"/>
                </a:cubicBezTo>
                <a:cubicBezTo>
                  <a:pt x="1603372" y="177065"/>
                  <a:pt x="1603372" y="165434"/>
                  <a:pt x="1556850" y="118932"/>
                </a:cubicBezTo>
                <a:cubicBezTo>
                  <a:pt x="1545238" y="95671"/>
                  <a:pt x="1591742" y="142173"/>
                  <a:pt x="1603372" y="142173"/>
                </a:cubicBezTo>
                <a:cubicBezTo>
                  <a:pt x="1591742" y="130553"/>
                  <a:pt x="1588834" y="121834"/>
                  <a:pt x="1583021" y="111660"/>
                </a:cubicBezTo>
                <a:lnTo>
                  <a:pt x="1579040" y="106214"/>
                </a:lnTo>
                <a:lnTo>
                  <a:pt x="1789402" y="316592"/>
                </a:lnTo>
                <a:cubicBezTo>
                  <a:pt x="1987082" y="525883"/>
                  <a:pt x="2184742" y="828199"/>
                  <a:pt x="2312639" y="990987"/>
                </a:cubicBezTo>
                <a:cubicBezTo>
                  <a:pt x="2335900" y="1014248"/>
                  <a:pt x="2312639" y="1014248"/>
                  <a:pt x="2335900" y="1049121"/>
                </a:cubicBezTo>
                <a:cubicBezTo>
                  <a:pt x="2347531" y="1060751"/>
                  <a:pt x="2370792" y="1107273"/>
                  <a:pt x="2382422" y="1095643"/>
                </a:cubicBezTo>
                <a:cubicBezTo>
                  <a:pt x="2394033" y="1095643"/>
                  <a:pt x="2347531" y="1025879"/>
                  <a:pt x="2370792" y="1037490"/>
                </a:cubicBezTo>
                <a:cubicBezTo>
                  <a:pt x="2289398" y="897963"/>
                  <a:pt x="2196373" y="781696"/>
                  <a:pt x="2138239" y="688672"/>
                </a:cubicBezTo>
                <a:cubicBezTo>
                  <a:pt x="2138239" y="653780"/>
                  <a:pt x="2091717" y="595647"/>
                  <a:pt x="2045215" y="537514"/>
                </a:cubicBezTo>
                <a:cubicBezTo>
                  <a:pt x="2068476" y="525883"/>
                  <a:pt x="2103348" y="607277"/>
                  <a:pt x="2114978" y="607277"/>
                </a:cubicBezTo>
                <a:cubicBezTo>
                  <a:pt x="2091717" y="549144"/>
                  <a:pt x="2021954" y="490992"/>
                  <a:pt x="1963821" y="421228"/>
                </a:cubicBezTo>
                <a:cubicBezTo>
                  <a:pt x="1905688" y="339834"/>
                  <a:pt x="1847555" y="258440"/>
                  <a:pt x="1777771" y="188695"/>
                </a:cubicBezTo>
                <a:cubicBezTo>
                  <a:pt x="1789402" y="177065"/>
                  <a:pt x="1812663" y="200307"/>
                  <a:pt x="1812663" y="177065"/>
                </a:cubicBezTo>
                <a:cubicBezTo>
                  <a:pt x="1766160" y="118932"/>
                  <a:pt x="1708008" y="60779"/>
                  <a:pt x="1649875" y="2646"/>
                </a:cubicBezTo>
                <a:lnTo>
                  <a:pt x="1646793" y="0"/>
                </a:lnTo>
                <a:lnTo>
                  <a:pt x="1776794" y="0"/>
                </a:lnTo>
                <a:lnTo>
                  <a:pt x="1812663" y="37538"/>
                </a:lnTo>
                <a:cubicBezTo>
                  <a:pt x="1870796" y="95671"/>
                  <a:pt x="1835924" y="25907"/>
                  <a:pt x="1882427" y="72410"/>
                </a:cubicBezTo>
                <a:cubicBezTo>
                  <a:pt x="1894057" y="95671"/>
                  <a:pt x="1917318" y="107301"/>
                  <a:pt x="1894057" y="107301"/>
                </a:cubicBezTo>
                <a:cubicBezTo>
                  <a:pt x="2021954" y="223568"/>
                  <a:pt x="2126609" y="363095"/>
                  <a:pt x="2219634" y="479381"/>
                </a:cubicBezTo>
                <a:lnTo>
                  <a:pt x="2249978" y="494553"/>
                </a:lnTo>
                <a:lnTo>
                  <a:pt x="2283960" y="533818"/>
                </a:lnTo>
                <a:lnTo>
                  <a:pt x="2312639" y="584016"/>
                </a:lnTo>
                <a:cubicBezTo>
                  <a:pt x="2301028" y="584016"/>
                  <a:pt x="2266137" y="525883"/>
                  <a:pt x="2266137" y="537514"/>
                </a:cubicBezTo>
                <a:cubicBezTo>
                  <a:pt x="2289398" y="607277"/>
                  <a:pt x="2324270" y="595647"/>
                  <a:pt x="2347531" y="642169"/>
                </a:cubicBezTo>
                <a:cubicBezTo>
                  <a:pt x="2382422" y="700302"/>
                  <a:pt x="2324270" y="607277"/>
                  <a:pt x="2324270" y="630539"/>
                </a:cubicBezTo>
                <a:cubicBezTo>
                  <a:pt x="2382422" y="746805"/>
                  <a:pt x="2463797" y="828199"/>
                  <a:pt x="2510319" y="921224"/>
                </a:cubicBezTo>
                <a:cubicBezTo>
                  <a:pt x="2521950" y="944485"/>
                  <a:pt x="2568452" y="1002618"/>
                  <a:pt x="2591713" y="1049121"/>
                </a:cubicBezTo>
                <a:lnTo>
                  <a:pt x="2569362" y="1024002"/>
                </a:lnTo>
                <a:lnTo>
                  <a:pt x="2567050" y="1019733"/>
                </a:lnTo>
                <a:lnTo>
                  <a:pt x="2555726" y="993532"/>
                </a:lnTo>
                <a:cubicBezTo>
                  <a:pt x="2551727" y="985172"/>
                  <a:pt x="2548094" y="979357"/>
                  <a:pt x="2545191" y="979357"/>
                </a:cubicBezTo>
                <a:lnTo>
                  <a:pt x="2567050" y="1019733"/>
                </a:lnTo>
                <a:lnTo>
                  <a:pt x="2568452" y="1022976"/>
                </a:lnTo>
                <a:lnTo>
                  <a:pt x="2569362" y="1024002"/>
                </a:lnTo>
                <a:lnTo>
                  <a:pt x="2627757" y="1131804"/>
                </a:lnTo>
                <a:lnTo>
                  <a:pt x="2641123" y="1159584"/>
                </a:lnTo>
                <a:cubicBezTo>
                  <a:pt x="2658564" y="1191560"/>
                  <a:pt x="2678913" y="1223539"/>
                  <a:pt x="2696349" y="1258431"/>
                </a:cubicBezTo>
                <a:lnTo>
                  <a:pt x="2627757" y="1131804"/>
                </a:lnTo>
                <a:lnTo>
                  <a:pt x="2617870" y="1111257"/>
                </a:lnTo>
                <a:cubicBezTo>
                  <a:pt x="2611331" y="1094906"/>
                  <a:pt x="2606246" y="1078192"/>
                  <a:pt x="2603344" y="1060751"/>
                </a:cubicBezTo>
                <a:cubicBezTo>
                  <a:pt x="2626585" y="1084012"/>
                  <a:pt x="2638216" y="1142145"/>
                  <a:pt x="2684738" y="1188648"/>
                </a:cubicBezTo>
                <a:cubicBezTo>
                  <a:pt x="2626585" y="1072382"/>
                  <a:pt x="2545191" y="897963"/>
                  <a:pt x="2405664" y="711933"/>
                </a:cubicBezTo>
                <a:cubicBezTo>
                  <a:pt x="2394033" y="723544"/>
                  <a:pt x="2428925" y="758435"/>
                  <a:pt x="2428925" y="770066"/>
                </a:cubicBezTo>
                <a:cubicBezTo>
                  <a:pt x="2394033" y="711933"/>
                  <a:pt x="2347531" y="642169"/>
                  <a:pt x="2347531" y="607277"/>
                </a:cubicBezTo>
                <a:lnTo>
                  <a:pt x="2283960" y="533818"/>
                </a:lnTo>
                <a:lnTo>
                  <a:pt x="2266137" y="502622"/>
                </a:lnTo>
                <a:lnTo>
                  <a:pt x="2249978" y="494553"/>
                </a:lnTo>
                <a:lnTo>
                  <a:pt x="1824294" y="2646"/>
                </a:lnTo>
                <a:cubicBezTo>
                  <a:pt x="1801033" y="-8984"/>
                  <a:pt x="1835924" y="37538"/>
                  <a:pt x="1847555" y="49149"/>
                </a:cubicBezTo>
                <a:cubicBezTo>
                  <a:pt x="1830109" y="37528"/>
                  <a:pt x="1815571" y="22995"/>
                  <a:pt x="1801035" y="8459"/>
                </a:cubicBezTo>
                <a:lnTo>
                  <a:pt x="1791371" y="0"/>
                </a:lnTo>
                <a:lnTo>
                  <a:pt x="2140975" y="0"/>
                </a:lnTo>
                <a:lnTo>
                  <a:pt x="2359161" y="246829"/>
                </a:lnTo>
                <a:cubicBezTo>
                  <a:pt x="2487058" y="374725"/>
                  <a:pt x="2649846" y="653780"/>
                  <a:pt x="2754502" y="804938"/>
                </a:cubicBezTo>
                <a:cubicBezTo>
                  <a:pt x="2754502" y="793327"/>
                  <a:pt x="2754502" y="793327"/>
                  <a:pt x="2766113" y="793327"/>
                </a:cubicBezTo>
                <a:cubicBezTo>
                  <a:pt x="2754502" y="746805"/>
                  <a:pt x="2742871" y="758435"/>
                  <a:pt x="2707980" y="711933"/>
                </a:cubicBezTo>
                <a:cubicBezTo>
                  <a:pt x="2707980" y="700302"/>
                  <a:pt x="2731241" y="723544"/>
                  <a:pt x="2731241" y="711933"/>
                </a:cubicBezTo>
                <a:cubicBezTo>
                  <a:pt x="2614955" y="560775"/>
                  <a:pt x="2556822" y="421228"/>
                  <a:pt x="2440555" y="304962"/>
                </a:cubicBezTo>
                <a:cubicBezTo>
                  <a:pt x="2417294" y="270090"/>
                  <a:pt x="2428925" y="281701"/>
                  <a:pt x="2417294" y="258440"/>
                </a:cubicBezTo>
                <a:cubicBezTo>
                  <a:pt x="2405664" y="235198"/>
                  <a:pt x="2394033" y="235198"/>
                  <a:pt x="2382422" y="235198"/>
                </a:cubicBezTo>
                <a:cubicBezTo>
                  <a:pt x="2382422" y="223568"/>
                  <a:pt x="2382422" y="223568"/>
                  <a:pt x="2370792" y="200307"/>
                </a:cubicBezTo>
                <a:cubicBezTo>
                  <a:pt x="2327187" y="145076"/>
                  <a:pt x="2281403" y="91300"/>
                  <a:pt x="2234892" y="39522"/>
                </a:cubicBezTo>
                <a:lnTo>
                  <a:pt x="2197637" y="0"/>
                </a:lnTo>
                <a:lnTo>
                  <a:pt x="2673634" y="0"/>
                </a:lnTo>
                <a:lnTo>
                  <a:pt x="2689112" y="11393"/>
                </a:lnTo>
                <a:cubicBezTo>
                  <a:pt x="2705096" y="25926"/>
                  <a:pt x="2719629" y="37538"/>
                  <a:pt x="2707999" y="14277"/>
                </a:cubicBezTo>
                <a:lnTo>
                  <a:pt x="2692954" y="0"/>
                </a:lnTo>
                <a:lnTo>
                  <a:pt x="3778817" y="0"/>
                </a:lnTo>
                <a:lnTo>
                  <a:pt x="3807883" y="42622"/>
                </a:lnTo>
                <a:cubicBezTo>
                  <a:pt x="3836587" y="84043"/>
                  <a:pt x="3862022" y="118922"/>
                  <a:pt x="3882370" y="142173"/>
                </a:cubicBezTo>
                <a:cubicBezTo>
                  <a:pt x="3894001" y="188695"/>
                  <a:pt x="3975395" y="363114"/>
                  <a:pt x="4010286" y="386356"/>
                </a:cubicBezTo>
                <a:lnTo>
                  <a:pt x="4080050" y="514272"/>
                </a:lnTo>
                <a:cubicBezTo>
                  <a:pt x="4173075" y="630539"/>
                  <a:pt x="4196316" y="770066"/>
                  <a:pt x="4277710" y="897963"/>
                </a:cubicBezTo>
                <a:cubicBezTo>
                  <a:pt x="4254449" y="804957"/>
                  <a:pt x="4173075" y="642169"/>
                  <a:pt x="4126553" y="572405"/>
                </a:cubicBezTo>
                <a:cubicBezTo>
                  <a:pt x="4091680" y="491011"/>
                  <a:pt x="4010286" y="339853"/>
                  <a:pt x="3940523" y="211956"/>
                </a:cubicBezTo>
                <a:cubicBezTo>
                  <a:pt x="3899825" y="145095"/>
                  <a:pt x="3855495" y="75328"/>
                  <a:pt x="3809166" y="5380"/>
                </a:cubicBezTo>
                <a:lnTo>
                  <a:pt x="3805453" y="0"/>
                </a:lnTo>
                <a:lnTo>
                  <a:pt x="4126053" y="0"/>
                </a:lnTo>
                <a:lnTo>
                  <a:pt x="4173067" y="76781"/>
                </a:lnTo>
                <a:cubicBezTo>
                  <a:pt x="4239926" y="191603"/>
                  <a:pt x="4300972" y="304971"/>
                  <a:pt x="4370735" y="421247"/>
                </a:cubicBezTo>
                <a:cubicBezTo>
                  <a:pt x="4347474" y="351484"/>
                  <a:pt x="4277710" y="223568"/>
                  <a:pt x="4231208" y="165434"/>
                </a:cubicBezTo>
                <a:cubicBezTo>
                  <a:pt x="4196316" y="118932"/>
                  <a:pt x="4219577" y="142173"/>
                  <a:pt x="4184686" y="84040"/>
                </a:cubicBezTo>
                <a:cubicBezTo>
                  <a:pt x="4175965" y="69507"/>
                  <a:pt x="4166155" y="53157"/>
                  <a:pt x="4155595" y="35648"/>
                </a:cubicBezTo>
                <a:lnTo>
                  <a:pt x="4133960" y="0"/>
                </a:lnTo>
                <a:lnTo>
                  <a:pt x="4776146" y="0"/>
                </a:lnTo>
                <a:lnTo>
                  <a:pt x="4835820" y="107301"/>
                </a:lnTo>
                <a:cubicBezTo>
                  <a:pt x="4847450" y="118932"/>
                  <a:pt x="4859081" y="142193"/>
                  <a:pt x="4859081" y="142193"/>
                </a:cubicBezTo>
                <a:cubicBezTo>
                  <a:pt x="4902681" y="225038"/>
                  <a:pt x="4954458" y="325869"/>
                  <a:pt x="5007668" y="436102"/>
                </a:cubicBezTo>
                <a:lnTo>
                  <a:pt x="5032505" y="488646"/>
                </a:lnTo>
                <a:lnTo>
                  <a:pt x="5033500" y="491011"/>
                </a:lnTo>
                <a:lnTo>
                  <a:pt x="5035243" y="494439"/>
                </a:lnTo>
                <a:lnTo>
                  <a:pt x="5061105" y="549152"/>
                </a:lnTo>
                <a:cubicBezTo>
                  <a:pt x="5132325" y="703215"/>
                  <a:pt x="5202094" y="868906"/>
                  <a:pt x="5254421" y="1025879"/>
                </a:cubicBezTo>
                <a:cubicBezTo>
                  <a:pt x="5254421" y="1025879"/>
                  <a:pt x="5266052" y="1049140"/>
                  <a:pt x="5266052" y="1037509"/>
                </a:cubicBezTo>
                <a:cubicBezTo>
                  <a:pt x="5205006" y="836927"/>
                  <a:pt x="5150503" y="721381"/>
                  <a:pt x="5092728" y="607469"/>
                </a:cubicBezTo>
                <a:lnTo>
                  <a:pt x="5035243" y="494439"/>
                </a:lnTo>
                <a:lnTo>
                  <a:pt x="5032505" y="488646"/>
                </a:lnTo>
                <a:lnTo>
                  <a:pt x="4989644" y="386756"/>
                </a:lnTo>
                <a:cubicBezTo>
                  <a:pt x="4941473" y="278909"/>
                  <a:pt x="4881244" y="161448"/>
                  <a:pt x="4816932" y="44814"/>
                </a:cubicBezTo>
                <a:lnTo>
                  <a:pt x="4790282" y="0"/>
                </a:lnTo>
                <a:lnTo>
                  <a:pt x="5444947" y="0"/>
                </a:lnTo>
                <a:lnTo>
                  <a:pt x="5463712" y="37538"/>
                </a:lnTo>
                <a:cubicBezTo>
                  <a:pt x="5469527" y="43353"/>
                  <a:pt x="5463712" y="28820"/>
                  <a:pt x="5456443" y="12832"/>
                </a:cubicBezTo>
                <a:lnTo>
                  <a:pt x="5450385" y="0"/>
                </a:lnTo>
                <a:lnTo>
                  <a:pt x="5847007" y="0"/>
                </a:lnTo>
                <a:lnTo>
                  <a:pt x="5856872" y="24459"/>
                </a:lnTo>
                <a:cubicBezTo>
                  <a:pt x="5862687" y="38994"/>
                  <a:pt x="5867776" y="52076"/>
                  <a:pt x="5870683" y="60799"/>
                </a:cubicBezTo>
                <a:cubicBezTo>
                  <a:pt x="5870683" y="49168"/>
                  <a:pt x="5864868" y="25912"/>
                  <a:pt x="5856145" y="1202"/>
                </a:cubicBezTo>
                <a:lnTo>
                  <a:pt x="5855659" y="0"/>
                </a:lnTo>
                <a:lnTo>
                  <a:pt x="5958017" y="0"/>
                </a:lnTo>
                <a:lnTo>
                  <a:pt x="5974595" y="30999"/>
                </a:lnTo>
                <a:cubicBezTo>
                  <a:pt x="5979681" y="39720"/>
                  <a:pt x="5984042" y="46261"/>
                  <a:pt x="5986949" y="49168"/>
                </a:cubicBezTo>
                <a:cubicBezTo>
                  <a:pt x="5986949" y="49168"/>
                  <a:pt x="5978231" y="31727"/>
                  <a:pt x="5968059" y="9925"/>
                </a:cubicBezTo>
                <a:lnTo>
                  <a:pt x="5963597" y="0"/>
                </a:lnTo>
                <a:lnTo>
                  <a:pt x="6069198" y="0"/>
                </a:lnTo>
                <a:lnTo>
                  <a:pt x="6077601" y="21550"/>
                </a:lnTo>
                <a:cubicBezTo>
                  <a:pt x="6092679" y="58617"/>
                  <a:pt x="6111208" y="101496"/>
                  <a:pt x="6130831" y="145096"/>
                </a:cubicBezTo>
                <a:lnTo>
                  <a:pt x="6185655" y="257588"/>
                </a:lnTo>
                <a:lnTo>
                  <a:pt x="6232459" y="365690"/>
                </a:lnTo>
                <a:lnTo>
                  <a:pt x="6232459" y="6090325"/>
                </a:lnTo>
                <a:lnTo>
                  <a:pt x="6214487" y="6139155"/>
                </a:lnTo>
                <a:cubicBezTo>
                  <a:pt x="6201339" y="6172333"/>
                  <a:pt x="6187532" y="6204489"/>
                  <a:pt x="6172999" y="6235009"/>
                </a:cubicBezTo>
                <a:cubicBezTo>
                  <a:pt x="6184624" y="6216117"/>
                  <a:pt x="6196250" y="6193409"/>
                  <a:pt x="6207808" y="6167771"/>
                </a:cubicBezTo>
                <a:lnTo>
                  <a:pt x="6232459" y="6106997"/>
                </a:lnTo>
                <a:lnTo>
                  <a:pt x="6232459" y="6433216"/>
                </a:lnTo>
                <a:lnTo>
                  <a:pt x="6202786" y="6501720"/>
                </a:lnTo>
                <a:cubicBezTo>
                  <a:pt x="6165720" y="6591105"/>
                  <a:pt x="6135204" y="6673954"/>
                  <a:pt x="6091605" y="6769877"/>
                </a:cubicBezTo>
                <a:cubicBezTo>
                  <a:pt x="6091605" y="6778600"/>
                  <a:pt x="6183173" y="6578028"/>
                  <a:pt x="6224051" y="6472290"/>
                </a:cubicBezTo>
                <a:lnTo>
                  <a:pt x="6232459" y="6448747"/>
                </a:lnTo>
                <a:lnTo>
                  <a:pt x="6232459" y="6789376"/>
                </a:lnTo>
                <a:lnTo>
                  <a:pt x="6200755" y="6858000"/>
                </a:lnTo>
                <a:lnTo>
                  <a:pt x="6187556" y="6858000"/>
                </a:lnTo>
                <a:lnTo>
                  <a:pt x="6194060" y="6840739"/>
                </a:lnTo>
                <a:lnTo>
                  <a:pt x="6200214" y="6824710"/>
                </a:lnTo>
                <a:lnTo>
                  <a:pt x="6200602" y="6824031"/>
                </a:lnTo>
                <a:cubicBezTo>
                  <a:pt x="6202783" y="6819307"/>
                  <a:pt x="6204963" y="6813491"/>
                  <a:pt x="6207871" y="6804768"/>
                </a:cubicBezTo>
                <a:lnTo>
                  <a:pt x="6200214" y="6824710"/>
                </a:lnTo>
                <a:lnTo>
                  <a:pt x="6193335" y="6836750"/>
                </a:lnTo>
                <a:cubicBezTo>
                  <a:pt x="6190429" y="6841110"/>
                  <a:pt x="6186796" y="6846197"/>
                  <a:pt x="6181710" y="6853826"/>
                </a:cubicBezTo>
                <a:lnTo>
                  <a:pt x="6179085" y="6858000"/>
                </a:lnTo>
                <a:lnTo>
                  <a:pt x="4079570" y="6858000"/>
                </a:lnTo>
                <a:lnTo>
                  <a:pt x="4087638" y="6841729"/>
                </a:lnTo>
                <a:cubicBezTo>
                  <a:pt x="4090227" y="6835642"/>
                  <a:pt x="4091680" y="6830918"/>
                  <a:pt x="4091680" y="6828010"/>
                </a:cubicBezTo>
                <a:cubicBezTo>
                  <a:pt x="4090226" y="6829464"/>
                  <a:pt x="4087137" y="6833461"/>
                  <a:pt x="4082867" y="6839344"/>
                </a:cubicBezTo>
                <a:lnTo>
                  <a:pt x="4069768" y="6858000"/>
                </a:lnTo>
                <a:lnTo>
                  <a:pt x="3722779" y="6858000"/>
                </a:lnTo>
                <a:lnTo>
                  <a:pt x="3805369" y="6730631"/>
                </a:lnTo>
                <a:lnTo>
                  <a:pt x="3812606" y="6723374"/>
                </a:lnTo>
                <a:lnTo>
                  <a:pt x="3833313" y="6687515"/>
                </a:lnTo>
                <a:lnTo>
                  <a:pt x="4027722" y="6387638"/>
                </a:lnTo>
                <a:cubicBezTo>
                  <a:pt x="4129455" y="6205962"/>
                  <a:pt x="4225383" y="6008282"/>
                  <a:pt x="4300972" y="5816427"/>
                </a:cubicBezTo>
                <a:cubicBezTo>
                  <a:pt x="4300972" y="5816427"/>
                  <a:pt x="4312602" y="5781535"/>
                  <a:pt x="4300972" y="5793166"/>
                </a:cubicBezTo>
                <a:cubicBezTo>
                  <a:pt x="4242819" y="5932693"/>
                  <a:pt x="4164347" y="6098384"/>
                  <a:pt x="4078579" y="6262644"/>
                </a:cubicBezTo>
                <a:lnTo>
                  <a:pt x="3833313" y="6687515"/>
                </a:lnTo>
                <a:lnTo>
                  <a:pt x="3805369" y="6730631"/>
                </a:lnTo>
                <a:lnTo>
                  <a:pt x="3754473" y="6781507"/>
                </a:lnTo>
                <a:cubicBezTo>
                  <a:pt x="3745750" y="6807676"/>
                  <a:pt x="3723954" y="6840376"/>
                  <a:pt x="3718508" y="6855090"/>
                </a:cubicBezTo>
                <a:lnTo>
                  <a:pt x="3718915" y="6858000"/>
                </a:lnTo>
                <a:lnTo>
                  <a:pt x="3681226" y="6858000"/>
                </a:lnTo>
                <a:lnTo>
                  <a:pt x="3685437" y="6849453"/>
                </a:lnTo>
                <a:cubicBezTo>
                  <a:pt x="3687617" y="6843275"/>
                  <a:pt x="3687617" y="6839640"/>
                  <a:pt x="3684710" y="6839640"/>
                </a:cubicBezTo>
                <a:lnTo>
                  <a:pt x="3672191" y="6858000"/>
                </a:lnTo>
                <a:lnTo>
                  <a:pt x="3521174" y="6858000"/>
                </a:lnTo>
                <a:lnTo>
                  <a:pt x="3565528" y="6793136"/>
                </a:lnTo>
                <a:cubicBezTo>
                  <a:pt x="3606223" y="6729185"/>
                  <a:pt x="3638197" y="6671047"/>
                  <a:pt x="3661449" y="6630349"/>
                </a:cubicBezTo>
                <a:cubicBezTo>
                  <a:pt x="3649818" y="6618719"/>
                  <a:pt x="3626576" y="6653610"/>
                  <a:pt x="3638207" y="6618719"/>
                </a:cubicBezTo>
                <a:cubicBezTo>
                  <a:pt x="3696340" y="6525714"/>
                  <a:pt x="3719601" y="6467561"/>
                  <a:pt x="3766104" y="6386167"/>
                </a:cubicBezTo>
                <a:cubicBezTo>
                  <a:pt x="3694884" y="6477740"/>
                  <a:pt x="3552442" y="6667235"/>
                  <a:pt x="3471208" y="6806649"/>
                </a:cubicBezTo>
                <a:lnTo>
                  <a:pt x="3443200" y="6858000"/>
                </a:lnTo>
                <a:lnTo>
                  <a:pt x="3136195" y="6858000"/>
                </a:lnTo>
                <a:lnTo>
                  <a:pt x="3141124" y="6848544"/>
                </a:lnTo>
                <a:cubicBezTo>
                  <a:pt x="3189085" y="6772785"/>
                  <a:pt x="3263215" y="6685585"/>
                  <a:pt x="3324261" y="6572216"/>
                </a:cubicBezTo>
                <a:lnTo>
                  <a:pt x="3094613" y="6858000"/>
                </a:lnTo>
                <a:lnTo>
                  <a:pt x="2976272" y="6858000"/>
                </a:lnTo>
                <a:lnTo>
                  <a:pt x="3037038" y="6785181"/>
                </a:lnTo>
                <a:cubicBezTo>
                  <a:pt x="3208522" y="6570571"/>
                  <a:pt x="3360589" y="6349829"/>
                  <a:pt x="3452158" y="6153615"/>
                </a:cubicBezTo>
                <a:cubicBezTo>
                  <a:pt x="3428897" y="6188506"/>
                  <a:pt x="3335891" y="6316403"/>
                  <a:pt x="3277739" y="6409428"/>
                </a:cubicBezTo>
                <a:cubicBezTo>
                  <a:pt x="3242867" y="6444319"/>
                  <a:pt x="3219606" y="6455950"/>
                  <a:pt x="3196345" y="6490822"/>
                </a:cubicBezTo>
                <a:cubicBezTo>
                  <a:pt x="3145473" y="6562042"/>
                  <a:pt x="3089334" y="6635260"/>
                  <a:pt x="3028859" y="6709454"/>
                </a:cubicBezTo>
                <a:lnTo>
                  <a:pt x="2900813" y="6858000"/>
                </a:lnTo>
                <a:lnTo>
                  <a:pt x="2379593" y="6858000"/>
                </a:lnTo>
                <a:lnTo>
                  <a:pt x="2401312" y="6835272"/>
                </a:lnTo>
                <a:cubicBezTo>
                  <a:pt x="2426022" y="6807657"/>
                  <a:pt x="2446370" y="6781498"/>
                  <a:pt x="2452186" y="6769877"/>
                </a:cubicBezTo>
                <a:cubicBezTo>
                  <a:pt x="2434740" y="6781498"/>
                  <a:pt x="2408576" y="6807657"/>
                  <a:pt x="2382412" y="6833818"/>
                </a:cubicBezTo>
                <a:lnTo>
                  <a:pt x="2357760" y="6858000"/>
                </a:lnTo>
                <a:lnTo>
                  <a:pt x="42142" y="6858000"/>
                </a:lnTo>
                <a:lnTo>
                  <a:pt x="119001" y="6818940"/>
                </a:lnTo>
                <a:lnTo>
                  <a:pt x="242951" y="6769877"/>
                </a:lnTo>
                <a:lnTo>
                  <a:pt x="330771" y="6711318"/>
                </a:lnTo>
                <a:lnTo>
                  <a:pt x="673164" y="6537325"/>
                </a:lnTo>
                <a:lnTo>
                  <a:pt x="708056" y="6502433"/>
                </a:lnTo>
                <a:cubicBezTo>
                  <a:pt x="742928" y="6479192"/>
                  <a:pt x="731297" y="6502433"/>
                  <a:pt x="766189" y="6479192"/>
                </a:cubicBezTo>
                <a:cubicBezTo>
                  <a:pt x="801060" y="6467561"/>
                  <a:pt x="812691" y="6432670"/>
                  <a:pt x="835952" y="6421039"/>
                </a:cubicBezTo>
                <a:cubicBezTo>
                  <a:pt x="847583" y="6409428"/>
                  <a:pt x="859213" y="6421039"/>
                  <a:pt x="870824" y="6409428"/>
                </a:cubicBezTo>
                <a:cubicBezTo>
                  <a:pt x="917347" y="6386167"/>
                  <a:pt x="940608" y="6328034"/>
                  <a:pt x="1010371" y="6293142"/>
                </a:cubicBezTo>
                <a:cubicBezTo>
                  <a:pt x="1208031" y="6107112"/>
                  <a:pt x="1370820" y="5979196"/>
                  <a:pt x="1568481" y="5700141"/>
                </a:cubicBezTo>
                <a:cubicBezTo>
                  <a:pt x="1580111" y="5700141"/>
                  <a:pt x="1603372" y="5665250"/>
                  <a:pt x="1615003" y="5653639"/>
                </a:cubicBezTo>
                <a:cubicBezTo>
                  <a:pt x="1708008" y="5514092"/>
                  <a:pt x="1801033" y="5374565"/>
                  <a:pt x="1870796" y="5246668"/>
                </a:cubicBezTo>
                <a:cubicBezTo>
                  <a:pt x="1963821" y="5083879"/>
                  <a:pt x="2045215" y="4909461"/>
                  <a:pt x="2103348" y="4746692"/>
                </a:cubicBezTo>
                <a:cubicBezTo>
                  <a:pt x="2161481" y="4630406"/>
                  <a:pt x="2173111" y="4490879"/>
                  <a:pt x="2231264" y="4339721"/>
                </a:cubicBezTo>
                <a:cubicBezTo>
                  <a:pt x="2231264" y="4316460"/>
                  <a:pt x="2242876" y="4293199"/>
                  <a:pt x="2231264" y="4293199"/>
                </a:cubicBezTo>
                <a:cubicBezTo>
                  <a:pt x="2266137" y="4176932"/>
                  <a:pt x="2289398" y="4031580"/>
                  <a:pt x="2306834" y="3886247"/>
                </a:cubicBezTo>
                <a:lnTo>
                  <a:pt x="2335900" y="3595601"/>
                </a:lnTo>
                <a:lnTo>
                  <a:pt x="2324270" y="3862986"/>
                </a:lnTo>
                <a:cubicBezTo>
                  <a:pt x="2312639" y="3874617"/>
                  <a:pt x="2324270" y="3874617"/>
                  <a:pt x="2324270" y="3897878"/>
                </a:cubicBezTo>
                <a:cubicBezTo>
                  <a:pt x="2324270" y="3944380"/>
                  <a:pt x="2277767" y="4025774"/>
                  <a:pt x="2289398" y="4095538"/>
                </a:cubicBezTo>
                <a:cubicBezTo>
                  <a:pt x="2266137" y="4142041"/>
                  <a:pt x="2277767" y="4235066"/>
                  <a:pt x="2254506" y="4293199"/>
                </a:cubicBezTo>
                <a:cubicBezTo>
                  <a:pt x="2266137" y="4304829"/>
                  <a:pt x="2266137" y="4281588"/>
                  <a:pt x="2277767" y="4281588"/>
                </a:cubicBezTo>
                <a:cubicBezTo>
                  <a:pt x="2289398" y="4223435"/>
                  <a:pt x="2266137" y="4223435"/>
                  <a:pt x="2277767" y="4188563"/>
                </a:cubicBezTo>
                <a:cubicBezTo>
                  <a:pt x="2301028" y="4072297"/>
                  <a:pt x="2347531" y="3932750"/>
                  <a:pt x="2347531" y="3781592"/>
                </a:cubicBezTo>
                <a:cubicBezTo>
                  <a:pt x="2359161" y="3665326"/>
                  <a:pt x="2370792" y="3525798"/>
                  <a:pt x="2394033" y="3467646"/>
                </a:cubicBezTo>
                <a:cubicBezTo>
                  <a:pt x="2394033" y="3560670"/>
                  <a:pt x="2347531" y="3804853"/>
                  <a:pt x="2394033" y="3816483"/>
                </a:cubicBezTo>
                <a:cubicBezTo>
                  <a:pt x="2417294" y="3572301"/>
                  <a:pt x="2417294" y="3269986"/>
                  <a:pt x="2370792" y="3072306"/>
                </a:cubicBezTo>
                <a:cubicBezTo>
                  <a:pt x="2335900" y="2839773"/>
                  <a:pt x="2324270" y="2618851"/>
                  <a:pt x="2254506" y="2421172"/>
                </a:cubicBezTo>
                <a:cubicBezTo>
                  <a:pt x="2242876" y="2397911"/>
                  <a:pt x="2254506" y="2409541"/>
                  <a:pt x="2254506" y="2386299"/>
                </a:cubicBezTo>
                <a:cubicBezTo>
                  <a:pt x="2103348" y="1804910"/>
                  <a:pt x="1789402" y="1200278"/>
                  <a:pt x="1394081" y="770066"/>
                </a:cubicBezTo>
                <a:cubicBezTo>
                  <a:pt x="1394081" y="758435"/>
                  <a:pt x="1382450" y="746805"/>
                  <a:pt x="1370820" y="735174"/>
                </a:cubicBezTo>
                <a:lnTo>
                  <a:pt x="1212734" y="604355"/>
                </a:lnTo>
                <a:lnTo>
                  <a:pt x="1184770" y="572386"/>
                </a:lnTo>
                <a:cubicBezTo>
                  <a:pt x="1161529" y="549144"/>
                  <a:pt x="1149898" y="537514"/>
                  <a:pt x="1126637" y="525883"/>
                </a:cubicBezTo>
                <a:cubicBezTo>
                  <a:pt x="1138268" y="525883"/>
                  <a:pt x="1115007" y="502622"/>
                  <a:pt x="1103376" y="490992"/>
                </a:cubicBezTo>
                <a:lnTo>
                  <a:pt x="970313" y="402302"/>
                </a:lnTo>
                <a:lnTo>
                  <a:pt x="914463" y="357193"/>
                </a:lnTo>
                <a:lnTo>
                  <a:pt x="696425" y="177065"/>
                </a:lnTo>
                <a:lnTo>
                  <a:pt x="898478" y="344285"/>
                </a:lnTo>
                <a:lnTo>
                  <a:pt x="777819" y="246829"/>
                </a:lnTo>
                <a:cubicBezTo>
                  <a:pt x="754558" y="235198"/>
                  <a:pt x="754558" y="246829"/>
                  <a:pt x="731297" y="235198"/>
                </a:cubicBezTo>
                <a:cubicBezTo>
                  <a:pt x="696425" y="200307"/>
                  <a:pt x="661534" y="165434"/>
                  <a:pt x="661534" y="142173"/>
                </a:cubicBezTo>
                <a:cubicBezTo>
                  <a:pt x="580139" y="95671"/>
                  <a:pt x="510376" y="25907"/>
                  <a:pt x="417351" y="2646"/>
                </a:cubicBezTo>
                <a:close/>
              </a:path>
            </a:pathLst>
          </a:custGeom>
        </p:spPr>
      </p:pic>
      <p:sp>
        <p:nvSpPr>
          <p:cNvPr id="3" name="标题 4"/>
          <p:cNvSpPr txBox="1">
            <a:spLocks/>
          </p:cNvSpPr>
          <p:nvPr/>
        </p:nvSpPr>
        <p:spPr>
          <a:xfrm>
            <a:off x="2029161" y="791736"/>
            <a:ext cx="6792454" cy="65679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SzPct val="25000"/>
            </a:pPr>
            <a:r>
              <a:rPr lang="zh-CN" altLang="en-US" sz="3200" dirty="0"/>
              <a:t>Supervisor Scoring Form</a:t>
            </a:r>
            <a:endParaRPr lang="de-DE" altLang="zh-CN" sz="3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067" y="1976885"/>
            <a:ext cx="5472266" cy="439186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0437" y="2993047"/>
            <a:ext cx="6228571" cy="1295238"/>
          </a:xfrm>
          <a:prstGeom prst="rect">
            <a:avLst/>
          </a:prstGeom>
          <a:gradFill>
            <a:gsLst>
              <a:gs pos="100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787400" dist="50800" dir="5400000" algn="ctr" rotWithShape="0">
              <a:srgbClr val="000000">
                <a:alpha val="43137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856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4"/>
          <p:cNvSpPr txBox="1">
            <a:spLocks/>
          </p:cNvSpPr>
          <p:nvPr/>
        </p:nvSpPr>
        <p:spPr>
          <a:xfrm>
            <a:off x="3567019" y="2877734"/>
            <a:ext cx="5057963" cy="1801221"/>
          </a:xfrm>
          <a:prstGeom prst="rect">
            <a:avLst/>
          </a:prstGeom>
        </p:spPr>
        <p:txBody>
          <a:bodyPr/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400" dirty="0">
                <a:solidFill>
                  <a:schemeClr val="accent1">
                    <a:lumMod val="50000"/>
                  </a:schemeClr>
                </a:solidFill>
              </a:rPr>
              <a:t>Thanks.</a:t>
            </a:r>
            <a:br>
              <a:rPr lang="en-US" altLang="zh-CN" dirty="0">
                <a:solidFill>
                  <a:schemeClr val="accent1">
                    <a:lumMod val="50000"/>
                  </a:schemeClr>
                </a:solidFill>
              </a:rPr>
            </a:b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16583" b="16583"/>
          <a:stretch>
            <a:fillRect/>
          </a:stretch>
        </p:blipFill>
        <p:spPr>
          <a:xfrm>
            <a:off x="6456375" y="2345267"/>
            <a:ext cx="3914234" cy="1744016"/>
          </a:xfrm>
          <a:custGeom>
            <a:avLst/>
            <a:gdLst>
              <a:gd name="connsiteX0" fmla="*/ 85684 w 3914234"/>
              <a:gd name="connsiteY0" fmla="*/ 0 h 1744016"/>
              <a:gd name="connsiteX1" fmla="*/ 3828550 w 3914234"/>
              <a:gd name="connsiteY1" fmla="*/ 0 h 1744016"/>
              <a:gd name="connsiteX2" fmla="*/ 3914234 w 3914234"/>
              <a:gd name="connsiteY2" fmla="*/ 85684 h 1744016"/>
              <a:gd name="connsiteX3" fmla="*/ 3914234 w 3914234"/>
              <a:gd name="connsiteY3" fmla="*/ 1658332 h 1744016"/>
              <a:gd name="connsiteX4" fmla="*/ 3828550 w 3914234"/>
              <a:gd name="connsiteY4" fmla="*/ 1744016 h 1744016"/>
              <a:gd name="connsiteX5" fmla="*/ 85684 w 3914234"/>
              <a:gd name="connsiteY5" fmla="*/ 1744016 h 1744016"/>
              <a:gd name="connsiteX6" fmla="*/ 0 w 3914234"/>
              <a:gd name="connsiteY6" fmla="*/ 1658332 h 1744016"/>
              <a:gd name="connsiteX7" fmla="*/ 0 w 3914234"/>
              <a:gd name="connsiteY7" fmla="*/ 85684 h 1744016"/>
              <a:gd name="connsiteX8" fmla="*/ 85684 w 3914234"/>
              <a:gd name="connsiteY8" fmla="*/ 0 h 1744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14234" h="1744016">
                <a:moveTo>
                  <a:pt x="85684" y="0"/>
                </a:moveTo>
                <a:lnTo>
                  <a:pt x="3828550" y="0"/>
                </a:lnTo>
                <a:cubicBezTo>
                  <a:pt x="3875872" y="0"/>
                  <a:pt x="3914234" y="38362"/>
                  <a:pt x="3914234" y="85684"/>
                </a:cubicBezTo>
                <a:lnTo>
                  <a:pt x="3914234" y="1658332"/>
                </a:lnTo>
                <a:cubicBezTo>
                  <a:pt x="3914234" y="1705654"/>
                  <a:pt x="3875872" y="1744016"/>
                  <a:pt x="3828550" y="1744016"/>
                </a:cubicBezTo>
                <a:lnTo>
                  <a:pt x="85684" y="1744016"/>
                </a:lnTo>
                <a:cubicBezTo>
                  <a:pt x="38362" y="1744016"/>
                  <a:pt x="0" y="1705654"/>
                  <a:pt x="0" y="1658332"/>
                </a:cubicBezTo>
                <a:lnTo>
                  <a:pt x="0" y="85684"/>
                </a:lnTo>
                <a:cubicBezTo>
                  <a:pt x="0" y="38362"/>
                  <a:pt x="38362" y="0"/>
                  <a:pt x="8568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905474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#34568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heme/theme1.xml><?xml version="1.0" encoding="utf-8"?>
<a:theme xmlns:a="http://schemas.openxmlformats.org/drawingml/2006/main" name="主题5">
  <a:themeElements>
    <a:clrScheme name="沃博联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3064A9"/>
      </a:accent1>
      <a:accent2>
        <a:srgbClr val="DF9A0F"/>
      </a:accent2>
      <a:accent3>
        <a:srgbClr val="D93A42"/>
      </a:accent3>
      <a:accent4>
        <a:srgbClr val="34AD79"/>
      </a:accent4>
      <a:accent5>
        <a:srgbClr val="A49443"/>
      </a:accent5>
      <a:accent6>
        <a:srgbClr val="4B5068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891</TotalTime>
  <Words>485</Words>
  <Application>Microsoft Office PowerPoint</Application>
  <PresentationFormat>宽屏</PresentationFormat>
  <Paragraphs>56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5" baseType="lpstr">
      <vt:lpstr>OPPO Sans</vt:lpstr>
      <vt:lpstr>宋体</vt:lpstr>
      <vt:lpstr>微软雅黑</vt:lpstr>
      <vt:lpstr>Arial</vt:lpstr>
      <vt:lpstr>Calibri</vt:lpstr>
      <vt:lpstr>主题5</vt:lpstr>
      <vt:lpstr>PowerPoint 演示文稿</vt:lpstr>
      <vt:lpstr>Annual Review Process</vt:lpstr>
      <vt:lpstr>Scope of Students for Review (Taking the Spring 2027 Scholarship Annual Review as an Example)</vt:lpstr>
      <vt:lpstr>Review Outcome</vt:lpstr>
      <vt:lpstr>Annual Review Results</vt:lpstr>
      <vt:lpstr>Review Content and Detailed Rules for Quantitative Scoring</vt:lpstr>
      <vt:lpstr>Reference Documents for the Formulation of the Scoring Rules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iSlide</dc:creator>
  <cp:lastModifiedBy>dell</cp:lastModifiedBy>
  <cp:revision>69</cp:revision>
  <cp:lastPrinted>2018-03-01T16:00:00Z</cp:lastPrinted>
  <dcterms:created xsi:type="dcterms:W3CDTF">2018-03-01T16:00:00Z</dcterms:created>
  <dcterms:modified xsi:type="dcterms:W3CDTF">2026-10-26T04:45:57Z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